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Oswald" charset="0"/>
      <p:regular r:id="rId15"/>
      <p:bold r:id="rId16"/>
    </p:embeddedFont>
    <p:embeddedFont>
      <p:font typeface="Raleway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276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f5a554dbf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f5a554dbf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19a25e86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c19a25e86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19a25e8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c19a25e8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c19a25e86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c19a25e86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f5a554db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f5a554db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f5a554dbf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f5a554dbf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f5a554dbf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f5a554dbf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f5d7f86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f5d7f86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5a554dbf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f5a554dbf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5a554dbf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f5a554dbf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f5a554db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f5a554db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194a453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c194a453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rot="-236832">
            <a:off x="37888" y="118111"/>
            <a:ext cx="3530074" cy="2872092"/>
          </a:xfrm>
          <a:prstGeom prst="roundRect">
            <a:avLst>
              <a:gd name="adj" fmla="val 23099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2806887" y="1153437"/>
            <a:ext cx="4546500" cy="3211200"/>
          </a:xfrm>
          <a:prstGeom prst="roundRect">
            <a:avLst>
              <a:gd name="adj" fmla="val 3478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3100700" y="1589175"/>
            <a:ext cx="2380800" cy="2339700"/>
          </a:xfrm>
          <a:prstGeom prst="rect">
            <a:avLst/>
          </a:prstGeom>
          <a:solidFill>
            <a:srgbClr val="6AA84F"/>
          </a:solidFill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rgbClr val="B6D7A8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solidFill>
                  <a:schemeClr val="dk1"/>
                </a:solidFill>
                <a:highlight>
                  <a:srgbClr val="B6D7A8"/>
                </a:highlight>
                <a:latin typeface="Oswald"/>
                <a:ea typeface="Oswald"/>
                <a:cs typeface="Oswald"/>
                <a:sym typeface="Oswald"/>
              </a:rPr>
              <a:t>ANNO SCOLASTICO</a:t>
            </a:r>
            <a:endParaRPr sz="2500">
              <a:solidFill>
                <a:schemeClr val="dk1"/>
              </a:solidFill>
              <a:highlight>
                <a:srgbClr val="B6D7A8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highlight>
                <a:srgbClr val="B6D7A8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chemeClr val="dk1"/>
                </a:solidFill>
                <a:highlight>
                  <a:srgbClr val="B6D7A8"/>
                </a:highlight>
                <a:latin typeface="Oswald"/>
                <a:ea typeface="Oswald"/>
                <a:cs typeface="Oswald"/>
                <a:sym typeface="Oswald"/>
              </a:rPr>
              <a:t> 2023-2024</a:t>
            </a:r>
            <a:endParaRPr sz="3000">
              <a:solidFill>
                <a:schemeClr val="dk1"/>
              </a:solidFill>
              <a:highlight>
                <a:srgbClr val="B6D7A8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highlight>
                <a:srgbClr val="B6D7A8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8" name="Google Shape;58;p13"/>
          <p:cNvSpPr/>
          <p:nvPr/>
        </p:nvSpPr>
        <p:spPr>
          <a:xfrm rot="-236844">
            <a:off x="5576077" y="2081408"/>
            <a:ext cx="3473240" cy="2872092"/>
          </a:xfrm>
          <a:prstGeom prst="roundRect">
            <a:avLst>
              <a:gd name="adj" fmla="val 23099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l="3278" b="2638"/>
          <a:stretch/>
        </p:blipFill>
        <p:spPr>
          <a:xfrm rot="-256174">
            <a:off x="5855100" y="2311238"/>
            <a:ext cx="2915190" cy="2412437"/>
          </a:xfrm>
          <a:prstGeom prst="rect">
            <a:avLst/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" name="Google Shape;60;p13"/>
          <p:cNvSpPr txBox="1"/>
          <p:nvPr/>
        </p:nvSpPr>
        <p:spPr>
          <a:xfrm>
            <a:off x="161650" y="490200"/>
            <a:ext cx="2542500" cy="2124000"/>
          </a:xfrm>
          <a:prstGeom prst="rect">
            <a:avLst/>
          </a:prstGeom>
          <a:noFill/>
          <a:ln w="38100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 rot="-280054">
            <a:off x="207085" y="586430"/>
            <a:ext cx="2451631" cy="2120229"/>
          </a:xfrm>
          <a:prstGeom prst="rect">
            <a:avLst/>
          </a:prstGeom>
          <a:noFill/>
          <a:ln w="381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>
                <a:solidFill>
                  <a:srgbClr val="11323B"/>
                </a:solidFill>
                <a:latin typeface="Raleway"/>
                <a:ea typeface="Raleway"/>
                <a:cs typeface="Raleway"/>
                <a:sym typeface="Raleway"/>
              </a:rPr>
              <a:t>VA18o</a:t>
            </a:r>
            <a:endParaRPr sz="3600" b="1">
              <a:solidFill>
                <a:srgbClr val="11323B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11323B"/>
                </a:solidFill>
                <a:latin typeface="Raleway"/>
                <a:ea typeface="Raleway"/>
                <a:cs typeface="Raleway"/>
                <a:sym typeface="Raleway"/>
              </a:rPr>
              <a:t>SCUOLA INFANZIA    CITTIGLIO</a:t>
            </a:r>
            <a:endParaRPr sz="2400" b="1">
              <a:solidFill>
                <a:srgbClr val="11323B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/>
          <p:nvPr/>
        </p:nvSpPr>
        <p:spPr>
          <a:xfrm rot="214322">
            <a:off x="5873993" y="3099514"/>
            <a:ext cx="2489436" cy="187529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2"/>
          <p:cNvSpPr/>
          <p:nvPr/>
        </p:nvSpPr>
        <p:spPr>
          <a:xfrm rot="-5649835">
            <a:off x="3331378" y="481489"/>
            <a:ext cx="2408758" cy="265272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2"/>
          <p:cNvSpPr/>
          <p:nvPr/>
        </p:nvSpPr>
        <p:spPr>
          <a:xfrm rot="523352">
            <a:off x="228455" y="2758281"/>
            <a:ext cx="2765586" cy="208278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2150" y="755531"/>
            <a:ext cx="2806200" cy="2104643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95" name="Google Shape;19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620" y="2985513"/>
            <a:ext cx="2595548" cy="1946661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sp>
        <p:nvSpPr>
          <p:cNvPr id="196" name="Google Shape;196;p22"/>
          <p:cNvSpPr/>
          <p:nvPr/>
        </p:nvSpPr>
        <p:spPr>
          <a:xfrm rot="523407">
            <a:off x="350799" y="283209"/>
            <a:ext cx="2417162" cy="174798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6">
            <a:alphaModFix/>
          </a:blip>
          <a:srcRect l="25580" r="6475"/>
          <a:stretch/>
        </p:blipFill>
        <p:spPr>
          <a:xfrm>
            <a:off x="596650" y="183875"/>
            <a:ext cx="1763500" cy="1946651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sp>
        <p:nvSpPr>
          <p:cNvPr id="198" name="Google Shape;198;p22"/>
          <p:cNvSpPr/>
          <p:nvPr/>
        </p:nvSpPr>
        <p:spPr>
          <a:xfrm rot="-252508">
            <a:off x="6116270" y="504326"/>
            <a:ext cx="2841161" cy="216639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 rotWithShape="1">
          <a:blip r:embed="rId7">
            <a:alphaModFix/>
          </a:blip>
          <a:srcRect t="22002"/>
          <a:stretch/>
        </p:blipFill>
        <p:spPr>
          <a:xfrm rot="-245363">
            <a:off x="5409213" y="3277962"/>
            <a:ext cx="2595548" cy="1518393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200" name="Google Shape;20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47642">
            <a:off x="6227990" y="337704"/>
            <a:ext cx="2761618" cy="2071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/>
          <p:nvPr/>
        </p:nvSpPr>
        <p:spPr>
          <a:xfrm rot="744048">
            <a:off x="190662" y="365037"/>
            <a:ext cx="2840061" cy="208559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3"/>
          <p:cNvSpPr/>
          <p:nvPr/>
        </p:nvSpPr>
        <p:spPr>
          <a:xfrm rot="-247565">
            <a:off x="3448153" y="117309"/>
            <a:ext cx="2814395" cy="207331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3"/>
          <p:cNvSpPr/>
          <p:nvPr/>
        </p:nvSpPr>
        <p:spPr>
          <a:xfrm rot="-5649980">
            <a:off x="6431543" y="267872"/>
            <a:ext cx="2655117" cy="245990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3"/>
          <p:cNvSpPr/>
          <p:nvPr/>
        </p:nvSpPr>
        <p:spPr>
          <a:xfrm rot="523513">
            <a:off x="3382164" y="2907545"/>
            <a:ext cx="2683657" cy="19027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50" y="361800"/>
            <a:ext cx="2789402" cy="209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8663" y="156475"/>
            <a:ext cx="2660019" cy="199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2225" y="2905100"/>
            <a:ext cx="2543549" cy="190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7">
            <a:alphaModFix/>
          </a:blip>
          <a:srcRect l="16763" t="2969" r="8665"/>
          <a:stretch/>
        </p:blipFill>
        <p:spPr>
          <a:xfrm>
            <a:off x="6657500" y="356775"/>
            <a:ext cx="2322780" cy="2266798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8">
            <a:alphaModFix/>
          </a:blip>
          <a:srcRect t="17999" r="19588"/>
          <a:stretch/>
        </p:blipFill>
        <p:spPr>
          <a:xfrm>
            <a:off x="6436725" y="3090122"/>
            <a:ext cx="2543549" cy="1945379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9">
            <a:alphaModFix/>
          </a:blip>
          <a:srcRect l="22337" t="18289" r="19584" b="16855"/>
          <a:stretch/>
        </p:blipFill>
        <p:spPr>
          <a:xfrm>
            <a:off x="258576" y="2905112"/>
            <a:ext cx="2543549" cy="2130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4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/>
          <p:nvPr/>
        </p:nvSpPr>
        <p:spPr>
          <a:xfrm rot="744048">
            <a:off x="190662" y="365037"/>
            <a:ext cx="2840061" cy="208559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 rot="-247565">
            <a:off x="3292603" y="117309"/>
            <a:ext cx="2814395" cy="207331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523568">
            <a:off x="1411366" y="3048820"/>
            <a:ext cx="2675469" cy="19027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052" y="479075"/>
            <a:ext cx="2750751" cy="20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 rot="523513">
            <a:off x="6331414" y="276895"/>
            <a:ext cx="2683657" cy="19027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24"/>
          <p:cNvPicPr preferRelativeResize="0"/>
          <p:nvPr/>
        </p:nvPicPr>
        <p:blipFill rotWithShape="1">
          <a:blip r:embed="rId5">
            <a:alphaModFix/>
          </a:blip>
          <a:srcRect t="9707" r="7570" b="22028"/>
          <a:stretch/>
        </p:blipFill>
        <p:spPr>
          <a:xfrm>
            <a:off x="1566615" y="2875525"/>
            <a:ext cx="2268909" cy="219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 rotWithShape="1">
          <a:blip r:embed="rId4">
            <a:alphaModFix/>
          </a:blip>
          <a:srcRect t="6402"/>
          <a:stretch/>
        </p:blipFill>
        <p:spPr>
          <a:xfrm>
            <a:off x="6442801" y="329975"/>
            <a:ext cx="2460001" cy="179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 rotWithShape="1">
          <a:blip r:embed="rId6">
            <a:alphaModFix/>
          </a:blip>
          <a:srcRect l="12247" t="9090" r="6319"/>
          <a:stretch/>
        </p:blipFill>
        <p:spPr>
          <a:xfrm>
            <a:off x="3408744" y="176600"/>
            <a:ext cx="2606408" cy="22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/>
          <p:nvPr/>
        </p:nvSpPr>
        <p:spPr>
          <a:xfrm rot="336190">
            <a:off x="5656170" y="2816104"/>
            <a:ext cx="3152462" cy="208564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7">
            <a:alphaModFix/>
          </a:blip>
          <a:srcRect l="5177" t="7123" r="4781"/>
          <a:stretch/>
        </p:blipFill>
        <p:spPr>
          <a:xfrm rot="-299749">
            <a:off x="5616126" y="2678686"/>
            <a:ext cx="2902201" cy="2280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-5400000">
            <a:off x="974996" y="-473921"/>
            <a:ext cx="1512300" cy="2745078"/>
          </a:xfrm>
          <a:prstGeom prst="roundRect">
            <a:avLst>
              <a:gd name="adj" fmla="val 16701"/>
            </a:avLst>
          </a:prstGeom>
          <a:solidFill>
            <a:srgbClr val="FFFFFF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highlight>
                <a:srgbClr val="274E13"/>
              </a:highlight>
            </a:endParaRPr>
          </a:p>
        </p:txBody>
      </p:sp>
      <p:sp>
        <p:nvSpPr>
          <p:cNvPr id="68" name="Google Shape;68;p14"/>
          <p:cNvSpPr/>
          <p:nvPr/>
        </p:nvSpPr>
        <p:spPr>
          <a:xfrm rot="-5789132">
            <a:off x="1228529" y="1937221"/>
            <a:ext cx="2520530" cy="3380110"/>
          </a:xfrm>
          <a:prstGeom prst="roundRect">
            <a:avLst>
              <a:gd name="adj" fmla="val 16701"/>
            </a:avLst>
          </a:prstGeom>
          <a:solidFill>
            <a:srgbClr val="FFFFFF"/>
          </a:solidFill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/>
          <p:nvPr/>
        </p:nvSpPr>
        <p:spPr>
          <a:xfrm rot="-399577">
            <a:off x="928920" y="2496269"/>
            <a:ext cx="3119750" cy="240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274E13"/>
                </a:solidFill>
                <a:highlight>
                  <a:srgbClr val="FFFFFF"/>
                </a:highlight>
              </a:rPr>
              <a:t>…  PROMUOVERE LA CITTADINANZA GLOBALE E LA VALORIZZAZIONE DELLA DIVERSITÀ CULTURALE COME CONTRIBUTO ALLO SVILUPPO SOSTENIBILE…</a:t>
            </a:r>
            <a:endParaRPr sz="1800" b="1">
              <a:solidFill>
                <a:srgbClr val="274E13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142125" y="2101475"/>
            <a:ext cx="202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71" name="Google Shape;71;p14"/>
          <p:cNvSpPr/>
          <p:nvPr/>
        </p:nvSpPr>
        <p:spPr>
          <a:xfrm rot="-5006982">
            <a:off x="4675993" y="870911"/>
            <a:ext cx="4191965" cy="3262180"/>
          </a:xfrm>
          <a:prstGeom prst="roundRect">
            <a:avLst>
              <a:gd name="adj" fmla="val 16701"/>
            </a:avLst>
          </a:prstGeom>
          <a:solidFill>
            <a:srgbClr val="FFFFFF"/>
          </a:solidFill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 txBox="1"/>
          <p:nvPr/>
        </p:nvSpPr>
        <p:spPr>
          <a:xfrm rot="388277">
            <a:off x="5418801" y="829327"/>
            <a:ext cx="2896052" cy="330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>
                <a:solidFill>
                  <a:schemeClr val="dk1"/>
                </a:solidFill>
              </a:rPr>
              <a:t>…ACCOGLIAMO A SCUOLA GENITORI DI DIVERSE CULTURE PER RACCONTARE, CANTARE, BALLARE LE LORO TRADIZIONI…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>
                <a:solidFill>
                  <a:schemeClr val="dk1"/>
                </a:solidFill>
              </a:rPr>
              <a:t>OGNI GENITORE SCEGLIERÀ COME RENDERSI PARTECIPE DELL’INIZIATIVA</a:t>
            </a:r>
            <a:endParaRPr sz="1700" b="1">
              <a:solidFill>
                <a:schemeClr val="dk1"/>
              </a:solidFill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60485" y="104875"/>
            <a:ext cx="2703915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rgbClr val="274E13"/>
                </a:solidFill>
              </a:rPr>
              <a:t>SETTIMANA</a:t>
            </a:r>
            <a:endParaRPr sz="1800" b="1" dirty="0">
              <a:solidFill>
                <a:srgbClr val="274E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 smtClean="0">
                <a:solidFill>
                  <a:srgbClr val="274E13"/>
                </a:solidFill>
              </a:rPr>
              <a:t>DELL’INTERCULTURA</a:t>
            </a:r>
            <a:endParaRPr sz="1800" b="1" dirty="0">
              <a:solidFill>
                <a:srgbClr val="274E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rgbClr val="274E13"/>
                </a:solidFill>
              </a:rPr>
              <a:t> SCUOLA </a:t>
            </a:r>
            <a:r>
              <a:rPr lang="it" sz="1800" b="1" dirty="0" smtClean="0">
                <a:solidFill>
                  <a:srgbClr val="274E13"/>
                </a:solidFill>
              </a:rPr>
              <a:t>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274E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rgbClr val="274E13"/>
                </a:solidFill>
              </a:rPr>
              <a:t>AGENDA 2030…</a:t>
            </a:r>
            <a:endParaRPr sz="1800" b="1" dirty="0">
              <a:solidFill>
                <a:srgbClr val="274E13"/>
              </a:solidFill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2630600" y="1455775"/>
            <a:ext cx="514200" cy="10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/>
          <p:nvPr/>
        </p:nvSpPr>
        <p:spPr>
          <a:xfrm rot="-400056">
            <a:off x="3982494" y="3873365"/>
            <a:ext cx="1426246" cy="6080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4E13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0" y="8025"/>
            <a:ext cx="9144000" cy="2569200"/>
          </a:xfrm>
          <a:prstGeom prst="rect">
            <a:avLst/>
          </a:prstGeom>
          <a:solidFill>
            <a:srgbClr val="C6DA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/>
          <p:nvPr/>
        </p:nvSpPr>
        <p:spPr>
          <a:xfrm rot="-230990">
            <a:off x="5043007" y="1916024"/>
            <a:ext cx="3900702" cy="266131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l="2450" t="14206" r="2202" b="20684"/>
          <a:stretch/>
        </p:blipFill>
        <p:spPr>
          <a:xfrm>
            <a:off x="6352750" y="73475"/>
            <a:ext cx="2388850" cy="1631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 rot="-503">
            <a:off x="4254134" y="835474"/>
            <a:ext cx="204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lt1"/>
                </a:solidFill>
              </a:rPr>
              <a:t>ARGENTINA</a:t>
            </a:r>
            <a:endParaRPr sz="2400" b="1">
              <a:solidFill>
                <a:schemeClr val="lt1"/>
              </a:solidFill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9002" y="2045700"/>
            <a:ext cx="3202586" cy="2401951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5">
            <a:alphaModFix/>
          </a:blip>
          <a:srcRect l="21904" t="11421" r="4295" b="9150"/>
          <a:stretch/>
        </p:blipFill>
        <p:spPr>
          <a:xfrm>
            <a:off x="220425" y="3109425"/>
            <a:ext cx="2520049" cy="203410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/>
          <p:nvPr/>
        </p:nvSpPr>
        <p:spPr>
          <a:xfrm rot="240517">
            <a:off x="105357" y="136715"/>
            <a:ext cx="4008206" cy="27685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6">
            <a:alphaModFix/>
          </a:blip>
          <a:srcRect t="10289" r="3947"/>
          <a:stretch/>
        </p:blipFill>
        <p:spPr>
          <a:xfrm>
            <a:off x="308600" y="320013"/>
            <a:ext cx="3428726" cy="2401974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624376" y="3291850"/>
            <a:ext cx="1333624" cy="17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 rot="-5639218">
            <a:off x="-145846" y="3266106"/>
            <a:ext cx="2023597" cy="147718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F0000">
              <a:alpha val="7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/>
          <p:nvPr/>
        </p:nvSpPr>
        <p:spPr>
          <a:xfrm rot="-5639260">
            <a:off x="2889214" y="317251"/>
            <a:ext cx="3075847" cy="275559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t="27145" r="53594" b="5763"/>
          <a:stretch/>
        </p:blipFill>
        <p:spPr>
          <a:xfrm>
            <a:off x="154700" y="64850"/>
            <a:ext cx="2249700" cy="2439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6449888" y="1976600"/>
            <a:ext cx="254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990000"/>
                </a:solidFill>
              </a:rPr>
              <a:t>COSTA RICA</a:t>
            </a:r>
            <a:endParaRPr sz="2400" b="1">
              <a:solidFill>
                <a:srgbClr val="990000"/>
              </a:solidFill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4">
            <a:alphaModFix/>
          </a:blip>
          <a:srcRect l="33262"/>
          <a:stretch/>
        </p:blipFill>
        <p:spPr>
          <a:xfrm>
            <a:off x="3123575" y="266426"/>
            <a:ext cx="2542500" cy="285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 rotWithShape="1">
          <a:blip r:embed="rId5">
            <a:alphaModFix/>
          </a:blip>
          <a:srcRect l="16121"/>
          <a:stretch/>
        </p:blipFill>
        <p:spPr>
          <a:xfrm>
            <a:off x="4263300" y="3325255"/>
            <a:ext cx="1946301" cy="1740246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sp>
        <p:nvSpPr>
          <p:cNvPr id="100" name="Google Shape;100;p16"/>
          <p:cNvSpPr/>
          <p:nvPr/>
        </p:nvSpPr>
        <p:spPr>
          <a:xfrm rot="-5639185">
            <a:off x="6560736" y="2868897"/>
            <a:ext cx="2394995" cy="19749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7164" y="2721600"/>
            <a:ext cx="1702125" cy="22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2644" y="2846438"/>
            <a:ext cx="2693105" cy="20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8">
            <a:alphaModFix/>
          </a:blip>
          <a:srcRect l="4489" t="14206" r="8682" b="20684"/>
          <a:stretch/>
        </p:blipFill>
        <p:spPr>
          <a:xfrm>
            <a:off x="6449911" y="174150"/>
            <a:ext cx="2320764" cy="17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7"/>
          <p:cNvSpPr/>
          <p:nvPr/>
        </p:nvSpPr>
        <p:spPr>
          <a:xfrm rot="-5649980">
            <a:off x="6536435" y="365500"/>
            <a:ext cx="2655117" cy="22493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 rot="237111">
            <a:off x="55208" y="1740659"/>
            <a:ext cx="2572617" cy="16235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r="3437" b="6402"/>
          <a:stretch/>
        </p:blipFill>
        <p:spPr>
          <a:xfrm>
            <a:off x="3389850" y="84368"/>
            <a:ext cx="2824500" cy="176325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4197900" y="1887725"/>
            <a:ext cx="1208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rgbClr val="3C78D8"/>
                </a:solidFill>
              </a:rPr>
              <a:t>CILE</a:t>
            </a:r>
            <a:endParaRPr sz="3000" b="1">
              <a:solidFill>
                <a:srgbClr val="3C78D8"/>
              </a:solidFill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 l="1117" r="36095" b="3428"/>
          <a:stretch/>
        </p:blipFill>
        <p:spPr>
          <a:xfrm>
            <a:off x="6841342" y="310450"/>
            <a:ext cx="2045332" cy="23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 r="7595" b="33713"/>
          <a:stretch/>
        </p:blipFill>
        <p:spPr>
          <a:xfrm>
            <a:off x="123377" y="1897088"/>
            <a:ext cx="2436301" cy="1310734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7">
            <a:alphaModFix/>
          </a:blip>
          <a:srcRect l="11512" t="37429"/>
          <a:stretch/>
        </p:blipFill>
        <p:spPr>
          <a:xfrm>
            <a:off x="3389860" y="2574324"/>
            <a:ext cx="3324815" cy="17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8">
            <a:alphaModFix/>
          </a:blip>
          <a:srcRect t="29470" r="17026" b="7958"/>
          <a:stretch/>
        </p:blipFill>
        <p:spPr>
          <a:xfrm>
            <a:off x="6053358" y="3367250"/>
            <a:ext cx="2988119" cy="168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9">
            <a:alphaModFix/>
          </a:blip>
          <a:srcRect t="30829"/>
          <a:stretch/>
        </p:blipFill>
        <p:spPr>
          <a:xfrm>
            <a:off x="1017700" y="3551900"/>
            <a:ext cx="3067899" cy="159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/>
          <p:nvPr/>
        </p:nvSpPr>
        <p:spPr>
          <a:xfrm rot="-348948">
            <a:off x="71624" y="133388"/>
            <a:ext cx="2682306" cy="141094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10">
            <a:alphaModFix/>
          </a:blip>
          <a:srcRect l="42907" t="14286" r="5883" b="41712"/>
          <a:stretch/>
        </p:blipFill>
        <p:spPr>
          <a:xfrm>
            <a:off x="318114" y="84361"/>
            <a:ext cx="2189327" cy="141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8"/>
          <p:cNvSpPr txBox="1"/>
          <p:nvPr/>
        </p:nvSpPr>
        <p:spPr>
          <a:xfrm>
            <a:off x="6927875" y="1719925"/>
            <a:ext cx="11274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CC0000"/>
                </a:solidFill>
              </a:rPr>
              <a:t>CUBA</a:t>
            </a:r>
            <a:endParaRPr sz="2400" b="1">
              <a:solidFill>
                <a:srgbClr val="CC0000"/>
              </a:solidFill>
            </a:endParaRPr>
          </a:p>
        </p:txBody>
      </p:sp>
      <p:sp>
        <p:nvSpPr>
          <p:cNvPr id="129" name="Google Shape;129;p18"/>
          <p:cNvSpPr/>
          <p:nvPr/>
        </p:nvSpPr>
        <p:spPr>
          <a:xfrm rot="-247855">
            <a:off x="5594455" y="2497824"/>
            <a:ext cx="3460791" cy="2450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/>
          <p:nvPr/>
        </p:nvSpPr>
        <p:spPr>
          <a:xfrm rot="-247573">
            <a:off x="3552877" y="118658"/>
            <a:ext cx="2564146" cy="19866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8"/>
          <p:cNvSpPr/>
          <p:nvPr/>
        </p:nvSpPr>
        <p:spPr>
          <a:xfrm rot="-247853">
            <a:off x="71611" y="150291"/>
            <a:ext cx="2840279" cy="20856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 l="1516" t="13589" r="2514" b="17601"/>
          <a:stretch/>
        </p:blipFill>
        <p:spPr>
          <a:xfrm>
            <a:off x="6673500" y="98326"/>
            <a:ext cx="2261500" cy="162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5">
            <a:alphaModFix/>
          </a:blip>
          <a:srcRect t="9428"/>
          <a:stretch/>
        </p:blipFill>
        <p:spPr>
          <a:xfrm>
            <a:off x="5710500" y="2663484"/>
            <a:ext cx="3287700" cy="223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 rotWithShape="1">
          <a:blip r:embed="rId6">
            <a:alphaModFix/>
          </a:blip>
          <a:srcRect l="16247" t="25428"/>
          <a:stretch/>
        </p:blipFill>
        <p:spPr>
          <a:xfrm>
            <a:off x="3676500" y="98325"/>
            <a:ext cx="2769526" cy="184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 rotWithShape="1">
          <a:blip r:embed="rId7">
            <a:alphaModFix/>
          </a:blip>
          <a:srcRect l="5965" t="27718" r="5129" b="4791"/>
          <a:stretch/>
        </p:blipFill>
        <p:spPr>
          <a:xfrm>
            <a:off x="155943" y="9050"/>
            <a:ext cx="2671620" cy="2028000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8">
            <a:alphaModFix/>
          </a:blip>
          <a:srcRect t="28000"/>
          <a:stretch/>
        </p:blipFill>
        <p:spPr>
          <a:xfrm>
            <a:off x="2466675" y="2665701"/>
            <a:ext cx="2983502" cy="1610775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9">
            <a:alphaModFix/>
          </a:blip>
          <a:srcRect t="21141"/>
          <a:stretch/>
        </p:blipFill>
        <p:spPr>
          <a:xfrm rot="-699243">
            <a:off x="125190" y="2472858"/>
            <a:ext cx="2865073" cy="1694458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10">
            <a:alphaModFix/>
          </a:blip>
          <a:srcRect t="36284" b="26409"/>
          <a:stretch/>
        </p:blipFill>
        <p:spPr>
          <a:xfrm>
            <a:off x="128600" y="4223625"/>
            <a:ext cx="3287690" cy="919876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rot="-509317">
            <a:off x="5919314" y="2744160"/>
            <a:ext cx="3064774" cy="213748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rot="237728">
            <a:off x="151532" y="181431"/>
            <a:ext cx="2965387" cy="206713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4820175" y="463525"/>
            <a:ext cx="145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38761D"/>
                </a:solidFill>
              </a:rPr>
              <a:t>GAMBIA</a:t>
            </a:r>
            <a:endParaRPr sz="2400" b="1">
              <a:solidFill>
                <a:srgbClr val="38761D"/>
              </a:solidFill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 rotWithShape="1">
          <a:blip r:embed="rId4">
            <a:alphaModFix/>
          </a:blip>
          <a:srcRect l="25255"/>
          <a:stretch/>
        </p:blipFill>
        <p:spPr>
          <a:xfrm rot="-465231">
            <a:off x="2566926" y="180662"/>
            <a:ext cx="2200404" cy="2207870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5">
            <a:alphaModFix/>
          </a:blip>
          <a:srcRect l="27478" t="17430"/>
          <a:stretch/>
        </p:blipFill>
        <p:spPr>
          <a:xfrm>
            <a:off x="220163" y="463529"/>
            <a:ext cx="2651776" cy="2264371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50" name="Google Shape;15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4219" y="184601"/>
            <a:ext cx="2595374" cy="172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 rotWithShape="1">
          <a:blip r:embed="rId7">
            <a:alphaModFix/>
          </a:blip>
          <a:srcRect l="18738" t="11715"/>
          <a:stretch/>
        </p:blipFill>
        <p:spPr>
          <a:xfrm rot="161266">
            <a:off x="6133088" y="2862551"/>
            <a:ext cx="2651777" cy="2160727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52" name="Google Shape;152;p19"/>
          <p:cNvPicPr preferRelativeResize="0"/>
          <p:nvPr/>
        </p:nvPicPr>
        <p:blipFill rotWithShape="1">
          <a:blip r:embed="rId8">
            <a:alphaModFix/>
          </a:blip>
          <a:srcRect l="11411" t="18575" r="23859" b="3862"/>
          <a:stretch/>
        </p:blipFill>
        <p:spPr>
          <a:xfrm rot="-682627">
            <a:off x="3368152" y="2808947"/>
            <a:ext cx="2234192" cy="200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 rotWithShape="1">
          <a:blip r:embed="rId9">
            <a:alphaModFix/>
          </a:blip>
          <a:srcRect t="25143" b="4857"/>
          <a:stretch/>
        </p:blipFill>
        <p:spPr>
          <a:xfrm>
            <a:off x="83675" y="3266727"/>
            <a:ext cx="3294899" cy="1729824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0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EDED2C">
              <a:alpha val="9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0"/>
          <p:cNvSpPr/>
          <p:nvPr/>
        </p:nvSpPr>
        <p:spPr>
          <a:xfrm rot="143779">
            <a:off x="6135542" y="2091728"/>
            <a:ext cx="3035054" cy="189164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0"/>
          <p:cNvSpPr txBox="1"/>
          <p:nvPr/>
        </p:nvSpPr>
        <p:spPr>
          <a:xfrm>
            <a:off x="5061100" y="4358175"/>
            <a:ext cx="273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</a:rPr>
              <a:t>BURKINA FASO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4">
            <a:alphaModFix/>
          </a:blip>
          <a:srcRect t="13278" b="20161"/>
          <a:stretch/>
        </p:blipFill>
        <p:spPr>
          <a:xfrm>
            <a:off x="146075" y="176350"/>
            <a:ext cx="2583206" cy="17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/>
          <p:nvPr/>
        </p:nvSpPr>
        <p:spPr>
          <a:xfrm rot="578670">
            <a:off x="134152" y="2561703"/>
            <a:ext cx="3583143" cy="232119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5">
            <a:alphaModFix/>
          </a:blip>
          <a:srcRect r="16163" b="25997"/>
          <a:stretch/>
        </p:blipFill>
        <p:spPr>
          <a:xfrm>
            <a:off x="79550" y="2880200"/>
            <a:ext cx="3240899" cy="2145573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65" name="Google Shape;165;p20"/>
          <p:cNvPicPr preferRelativeResize="0"/>
          <p:nvPr/>
        </p:nvPicPr>
        <p:blipFill rotWithShape="1">
          <a:blip r:embed="rId6">
            <a:alphaModFix/>
          </a:blip>
          <a:srcRect r="15526" b="20000"/>
          <a:stretch/>
        </p:blipFill>
        <p:spPr>
          <a:xfrm rot="-1046834">
            <a:off x="2537575" y="1695136"/>
            <a:ext cx="3020831" cy="2145572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66" name="Google Shape;166;p20"/>
          <p:cNvPicPr preferRelativeResize="0"/>
          <p:nvPr/>
        </p:nvPicPr>
        <p:blipFill rotWithShape="1">
          <a:blip r:embed="rId7">
            <a:alphaModFix/>
          </a:blip>
          <a:srcRect b="22881"/>
          <a:stretch/>
        </p:blipFill>
        <p:spPr>
          <a:xfrm>
            <a:off x="4572000" y="236200"/>
            <a:ext cx="3099725" cy="1792900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8">
            <a:alphaModFix/>
          </a:blip>
          <a:srcRect l="3478" r="5230" b="16569"/>
          <a:stretch/>
        </p:blipFill>
        <p:spPr>
          <a:xfrm rot="1065618">
            <a:off x="6274286" y="2092463"/>
            <a:ext cx="2757579" cy="1890173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1"/>
          <p:cNvSpPr/>
          <p:nvPr/>
        </p:nvSpPr>
        <p:spPr>
          <a:xfrm rot="-5640581">
            <a:off x="11076" y="445179"/>
            <a:ext cx="2677153" cy="2266941"/>
          </a:xfrm>
          <a:prstGeom prst="roundRect">
            <a:avLst>
              <a:gd name="adj" fmla="val 16701"/>
            </a:avLst>
          </a:prstGeom>
          <a:solidFill>
            <a:srgbClr val="FFFFFF"/>
          </a:solidFill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1"/>
          <p:cNvSpPr/>
          <p:nvPr/>
        </p:nvSpPr>
        <p:spPr>
          <a:xfrm rot="-5070625">
            <a:off x="6941474" y="224186"/>
            <a:ext cx="1919202" cy="2120818"/>
          </a:xfrm>
          <a:prstGeom prst="roundRect">
            <a:avLst>
              <a:gd name="adj" fmla="val 16701"/>
            </a:avLst>
          </a:prstGeom>
          <a:solidFill>
            <a:srgbClr val="FFFFFF"/>
          </a:solidFill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3198800" y="321000"/>
            <a:ext cx="2294700" cy="1716900"/>
          </a:xfrm>
          <a:prstGeom prst="roundRect">
            <a:avLst>
              <a:gd name="adj" fmla="val 16701"/>
            </a:avLst>
          </a:prstGeom>
          <a:solidFill>
            <a:srgbClr val="FFFFFF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>
                <a:solidFill>
                  <a:schemeClr val="dk1"/>
                </a:solidFill>
              </a:rPr>
              <a:t>ASCOLTANO E PONGONO DOMANDE </a:t>
            </a:r>
            <a:endParaRPr sz="2000" b="1">
              <a:highlight>
                <a:srgbClr val="274E13"/>
              </a:highlight>
            </a:endParaRPr>
          </a:p>
        </p:txBody>
      </p:sp>
      <p:sp>
        <p:nvSpPr>
          <p:cNvPr id="176" name="Google Shape;176;p21"/>
          <p:cNvSpPr/>
          <p:nvPr/>
        </p:nvSpPr>
        <p:spPr>
          <a:xfrm rot="-5400000">
            <a:off x="3130100" y="2032252"/>
            <a:ext cx="2219100" cy="3747300"/>
          </a:xfrm>
          <a:prstGeom prst="roundRect">
            <a:avLst>
              <a:gd name="adj" fmla="val 16701"/>
            </a:avLst>
          </a:prstGeom>
          <a:solidFill>
            <a:srgbClr val="FFFFFF"/>
          </a:solidFill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1"/>
          <p:cNvSpPr txBox="1"/>
          <p:nvPr/>
        </p:nvSpPr>
        <p:spPr>
          <a:xfrm>
            <a:off x="2524408" y="2638091"/>
            <a:ext cx="4077600" cy="3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 dirty="0">
                <a:solidFill>
                  <a:schemeClr val="dk1"/>
                </a:solidFill>
              </a:rPr>
              <a:t>COLLOCANO SULLA CARTINA IL PROPRIO PAESE D’ORIGINE E QUELLO DEI PROPRI COMPAGNI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9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178" name="Google Shape;178;p21"/>
          <p:cNvSpPr txBox="1"/>
          <p:nvPr/>
        </p:nvSpPr>
        <p:spPr>
          <a:xfrm rot="-261611">
            <a:off x="241184" y="817055"/>
            <a:ext cx="2292635" cy="166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>
                <a:solidFill>
                  <a:schemeClr val="dk1"/>
                </a:solidFill>
              </a:rPr>
              <a:t>I BAMBINI ACCOLGONO CON ENTUSIASMO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9" name="Google Shape;179;p21"/>
          <p:cNvSpPr txBox="1"/>
          <p:nvPr/>
        </p:nvSpPr>
        <p:spPr>
          <a:xfrm rot="395711">
            <a:off x="6933322" y="638120"/>
            <a:ext cx="1935508" cy="12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IMPARANO GIOCHI E DANZE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80" name="Google Shape;180;p21"/>
          <p:cNvSpPr/>
          <p:nvPr/>
        </p:nvSpPr>
        <p:spPr>
          <a:xfrm rot="311162">
            <a:off x="6254414" y="3369748"/>
            <a:ext cx="2777972" cy="1394703"/>
          </a:xfrm>
          <a:prstGeom prst="roundRect">
            <a:avLst>
              <a:gd name="adj" fmla="val 16701"/>
            </a:avLst>
          </a:prstGeom>
          <a:solidFill>
            <a:srgbClr val="FFFFFF"/>
          </a:solidFill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1"/>
          <p:cNvSpPr txBox="1"/>
          <p:nvPr/>
        </p:nvSpPr>
        <p:spPr>
          <a:xfrm rot="348040">
            <a:off x="6401539" y="3473009"/>
            <a:ext cx="2582423" cy="129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RICONOSCONO CIÒ CHE LI UNISCE </a:t>
            </a:r>
            <a:r>
              <a:rPr lang="it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2377850" y="1639775"/>
            <a:ext cx="1063200" cy="46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4E13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1"/>
          <p:cNvSpPr/>
          <p:nvPr/>
        </p:nvSpPr>
        <p:spPr>
          <a:xfrm rot="5399030">
            <a:off x="4621448" y="2101463"/>
            <a:ext cx="1063200" cy="46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4E13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1"/>
          <p:cNvSpPr/>
          <p:nvPr/>
        </p:nvSpPr>
        <p:spPr>
          <a:xfrm rot="-2565172">
            <a:off x="5567789" y="2278237"/>
            <a:ext cx="1720441" cy="4615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4E13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1"/>
          <p:cNvSpPr/>
          <p:nvPr/>
        </p:nvSpPr>
        <p:spPr>
          <a:xfrm rot="5399303">
            <a:off x="7701633" y="2580605"/>
            <a:ext cx="1478700" cy="46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74E13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Presentazione su schermo (16:9)</PresentationFormat>
  <Paragraphs>31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Oswald</vt:lpstr>
      <vt:lpstr>Raleway</vt:lpstr>
      <vt:lpstr>Times New Roman</vt:lpstr>
      <vt:lpstr>Simple Light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Utente Windows</cp:lastModifiedBy>
  <cp:revision>1</cp:revision>
  <dcterms:modified xsi:type="dcterms:W3CDTF">2024-03-15T09:28:57Z</dcterms:modified>
</cp:coreProperties>
</file>