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8d6dcbb8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8d6dcbb8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8d6dcbb8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8d6dcbb8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8d6dcbb80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8d6dcbb8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8d6dcbb8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8d6dcbb8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8d6dcbb8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8d6dcbb8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8d6dcbb80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8d6dcbb80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0.jpg"/><Relationship Id="rId5" Type="http://schemas.openxmlformats.org/officeDocument/2006/relationships/image" Target="../media/image10.jpg"/><Relationship Id="rId6" Type="http://schemas.openxmlformats.org/officeDocument/2006/relationships/image" Target="../media/image1.png"/><Relationship Id="rId7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A87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1141" l="19392" r="22318" t="18001"/>
          <a:stretch/>
        </p:blipFill>
        <p:spPr>
          <a:xfrm>
            <a:off x="120675" y="1666800"/>
            <a:ext cx="2997924" cy="3130200"/>
          </a:xfrm>
          <a:prstGeom prst="rect">
            <a:avLst/>
          </a:prstGeom>
          <a:noFill/>
          <a:ln cap="flat" cmpd="sng" w="28575">
            <a:solidFill>
              <a:srgbClr val="106A4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975" y="357721"/>
            <a:ext cx="2740600" cy="2985550"/>
          </a:xfrm>
          <a:prstGeom prst="rect">
            <a:avLst/>
          </a:prstGeom>
          <a:noFill/>
          <a:ln cap="flat" cmpd="sng" w="28575">
            <a:solidFill>
              <a:srgbClr val="106A4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1438" y="1116075"/>
            <a:ext cx="2411700" cy="2411700"/>
          </a:xfrm>
          <a:prstGeom prst="rect">
            <a:avLst/>
          </a:prstGeom>
          <a:noFill/>
          <a:ln cap="flat" cmpd="sng" w="38100">
            <a:solidFill>
              <a:srgbClr val="106A4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" name="Google Shape;57;p13"/>
          <p:cNvSpPr/>
          <p:nvPr/>
        </p:nvSpPr>
        <p:spPr>
          <a:xfrm flipH="1" rot="10266771">
            <a:off x="5199930" y="3167409"/>
            <a:ext cx="2864287" cy="1167163"/>
          </a:xfrm>
          <a:prstGeom prst="curvedDownArrow">
            <a:avLst>
              <a:gd fmla="val 25000" name="adj1"/>
              <a:gd fmla="val 50000" name="adj2"/>
              <a:gd fmla="val 45226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-533940">
            <a:off x="1595632" y="446339"/>
            <a:ext cx="2864380" cy="1166960"/>
          </a:xfrm>
          <a:prstGeom prst="curvedDownArrow">
            <a:avLst>
              <a:gd fmla="val 25000" name="adj1"/>
              <a:gd fmla="val 50000" name="adj2"/>
              <a:gd fmla="val 45226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20675" y="231825"/>
            <a:ext cx="1951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lt1"/>
                </a:solidFill>
              </a:rPr>
              <a:t>ANNO SCOLASTICO 2023-2024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501450" y="4181475"/>
            <a:ext cx="564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lt1"/>
                </a:solidFill>
              </a:rPr>
              <a:t>VA180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lt1"/>
                </a:solidFill>
              </a:rPr>
              <a:t>SCUOLA INFANZIA “B. MUNARI” CITTIGLIO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A87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896450" y="4864275"/>
            <a:ext cx="827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500" y="60138"/>
            <a:ext cx="3767424" cy="5023227"/>
          </a:xfrm>
          <a:prstGeom prst="rect">
            <a:avLst/>
          </a:prstGeom>
          <a:noFill/>
          <a:ln cap="flat" cmpd="sng" w="38100">
            <a:solidFill>
              <a:srgbClr val="106A4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A879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399" y="152400"/>
            <a:ext cx="2235203" cy="167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6399" y="1981202"/>
            <a:ext cx="2235203" cy="2980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A87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11480"/>
          <a:stretch/>
        </p:blipFill>
        <p:spPr>
          <a:xfrm>
            <a:off x="150050" y="295225"/>
            <a:ext cx="3857626" cy="455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899" y="117550"/>
            <a:ext cx="2821576" cy="211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27180" r="7340" t="0"/>
          <a:stretch/>
        </p:blipFill>
        <p:spPr>
          <a:xfrm>
            <a:off x="6621125" y="1471440"/>
            <a:ext cx="2331848" cy="267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0" l="15588" r="22430" t="0"/>
          <a:stretch/>
        </p:blipFill>
        <p:spPr>
          <a:xfrm>
            <a:off x="4317582" y="2369800"/>
            <a:ext cx="2207293" cy="267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A87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8885" l="0" r="15376" t="17007"/>
          <a:stretch/>
        </p:blipFill>
        <p:spPr>
          <a:xfrm rot="-5400000">
            <a:off x="3569488" y="2160413"/>
            <a:ext cx="2611799" cy="304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31427" l="9116" r="2886" t="0"/>
          <a:stretch/>
        </p:blipFill>
        <p:spPr>
          <a:xfrm rot="-5400000">
            <a:off x="5807600" y="500823"/>
            <a:ext cx="3321252" cy="258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5">
            <a:alphaModFix/>
          </a:blip>
          <a:srcRect b="11730" l="25766" r="0" t="0"/>
          <a:stretch/>
        </p:blipFill>
        <p:spPr>
          <a:xfrm rot="-5400000">
            <a:off x="1213148" y="-579302"/>
            <a:ext cx="2437551" cy="38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6">
            <a:alphaModFix/>
          </a:blip>
          <a:srcRect b="291881" l="-227990" r="227990" t="-338165"/>
          <a:stretch/>
        </p:blipFill>
        <p:spPr>
          <a:xfrm>
            <a:off x="6920050" y="2885425"/>
            <a:ext cx="2088424" cy="19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4425" y="3556375"/>
            <a:ext cx="1614049" cy="1502714"/>
          </a:xfrm>
          <a:prstGeom prst="rect">
            <a:avLst/>
          </a:prstGeom>
          <a:noFill/>
          <a:ln cap="flat" cmpd="sng" w="28575">
            <a:solidFill>
              <a:srgbClr val="106A4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7">
            <a:alphaModFix/>
          </a:blip>
          <a:srcRect b="7000" l="5071" r="62768" t="46171"/>
          <a:stretch/>
        </p:blipFill>
        <p:spPr>
          <a:xfrm rot="-487504">
            <a:off x="1007451" y="2681500"/>
            <a:ext cx="1211602" cy="23522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A87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675" y="1160975"/>
            <a:ext cx="3977098" cy="298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41496" l="0" r="26448" t="12035"/>
          <a:stretch/>
        </p:blipFill>
        <p:spPr>
          <a:xfrm>
            <a:off x="5960925" y="152401"/>
            <a:ext cx="2669176" cy="224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125" y="2474325"/>
            <a:ext cx="3440773" cy="258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6">
            <a:alphaModFix/>
          </a:blip>
          <a:srcRect b="6991" l="63191" r="4043" t="48247"/>
          <a:stretch/>
        </p:blipFill>
        <p:spPr>
          <a:xfrm>
            <a:off x="102900" y="152400"/>
            <a:ext cx="1234426" cy="224844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A879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1710"/>
          <a:stretch/>
        </p:blipFill>
        <p:spPr>
          <a:xfrm>
            <a:off x="714363" y="44088"/>
            <a:ext cx="3857626" cy="5055324"/>
          </a:xfrm>
          <a:prstGeom prst="rect">
            <a:avLst/>
          </a:prstGeom>
          <a:noFill/>
          <a:ln cap="flat" cmpd="sng" w="28575">
            <a:solidFill>
              <a:srgbClr val="106A4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21141" l="19392" r="22318" t="18001"/>
          <a:stretch/>
        </p:blipFill>
        <p:spPr>
          <a:xfrm rot="-955386">
            <a:off x="5469900" y="1006650"/>
            <a:ext cx="2997923" cy="3130199"/>
          </a:xfrm>
          <a:prstGeom prst="rect">
            <a:avLst/>
          </a:prstGeom>
          <a:noFill/>
          <a:ln cap="flat" cmpd="sng" w="28575">
            <a:solidFill>
              <a:srgbClr val="106A4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