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86" r:id="rId2"/>
    <p:sldId id="256" r:id="rId3"/>
    <p:sldId id="257" r:id="rId4"/>
    <p:sldId id="258" r:id="rId5"/>
    <p:sldId id="259" r:id="rId6"/>
    <p:sldId id="260" r:id="rId7"/>
    <p:sldId id="265" r:id="rId8"/>
    <p:sldId id="266" r:id="rId9"/>
    <p:sldId id="264" r:id="rId10"/>
    <p:sldId id="263" r:id="rId11"/>
    <p:sldId id="262" r:id="rId12"/>
    <p:sldId id="261" r:id="rId13"/>
    <p:sldId id="267" r:id="rId14"/>
    <p:sldId id="268" r:id="rId15"/>
    <p:sldId id="269" r:id="rId16"/>
    <p:sldId id="270" r:id="rId17"/>
    <p:sldId id="287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26E73-31F0-4571-8799-34CA3F27BCC7}" type="datetimeFigureOut">
              <a:rPr lang="it-IT" smtClean="0"/>
              <a:pPr/>
              <a:t>23/06/2020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BED2C-9329-43BA-B75E-196C8039C5D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BED2C-9329-43BA-B75E-196C8039C5D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BED2C-9329-43BA-B75E-196C8039C5D3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23/06/2020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23/06/2020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23/06/2020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23/06/2020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4451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 </a:t>
            </a:r>
            <a:endParaRPr lang="it-IT" dirty="0"/>
          </a:p>
        </p:txBody>
      </p:sp>
      <p:pic>
        <p:nvPicPr>
          <p:cNvPr id="12" name="Immagine 11" descr="COPERTIN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8072494" cy="6054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571612"/>
            <a:ext cx="3101964" cy="32874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7158" y="485776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LUMACA E LA TARTARUGA SONO IN UN PRATO VICINO ALLA STRADA.</a:t>
            </a:r>
            <a:b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TARTARUGA E LA LUMACA HANNO PAURA DEL PERICOLO.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4348" y="28572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QUINTO</a:t>
            </a:r>
            <a:endParaRPr lang="it-IT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643050"/>
            <a:ext cx="3011280" cy="333457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4282" y="507207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LUMACA CHIEDE ALLE FORMICHE </a:t>
            </a:r>
            <a:r>
              <a:rPr lang="it-IT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PASSARE PER ANDARE AD AVVERTIRE LE ALTRE LUMACHE.</a:t>
            </a:r>
            <a:b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FORMICHE ESCONO DALLA TANA E SCAPPANO.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2910" y="35716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SESTO</a:t>
            </a:r>
            <a:endParaRPr lang="it-IT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SETTIMO</a:t>
            </a:r>
            <a:endParaRPr lang="it-IT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500174"/>
            <a:ext cx="2530257" cy="340434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85720" y="492919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SALGONO SUL CALICANTO PER VEDERE GLI UMANI. </a:t>
            </a:r>
          </a:p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LASCIANO IL CALICANTO PERCHÉ VEDONO IL PERICOLO.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OTTAVO</a:t>
            </a:r>
            <a:endParaRPr lang="it-IT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571612"/>
            <a:ext cx="2879332" cy="354171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7158" y="521495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SCAPPANO.</a:t>
            </a:r>
            <a:b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STRISCIANO E LASCIANO LA BAVA.</a:t>
            </a:r>
            <a:b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GIOVANI SEGUONO RIBELLE.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NONO</a:t>
            </a:r>
            <a:endParaRPr lang="it-IT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571612"/>
            <a:ext cx="2178239" cy="35719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5720" y="514351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ARRIVANO ALLA FINE DEL PRATO, DOVE </a:t>
            </a:r>
            <a:r>
              <a:rPr lang="it-IT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C’È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STRADA.</a:t>
            </a:r>
            <a:b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ATTRAVERSANO LA STRADA.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DECIMO</a:t>
            </a:r>
            <a:endParaRPr lang="it-IT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571612"/>
            <a:ext cx="4548848" cy="282305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4282" y="4429132"/>
            <a:ext cx="8715436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SI RIPARANO SOTTO ALLE FOGLIE.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SONO ARRIVATE NEL BOSCO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CASTAGNI CON IL GUFO.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ALCUNE LUMACHE NON SI SONO RIPARATE SOTTO LE FOGLIE E SONO STATE MANGIATE DAGLI ANIMALI DEL 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BOSCO 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PERCHÉ NON CONOSCEVANO IL BOSCO.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VANNO NEL BOSCO, ALCUNE SI SONO PERSE, E MANGIANO LE FOGLIE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DENTE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LEONE.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it-IT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UNDICESIMO</a:t>
            </a:r>
            <a:endParaRPr lang="it-IT" sz="32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500174"/>
            <a:ext cx="1800116" cy="27146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5720" y="4214818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TROVANO IL NUOVO PAESE DEL DENTE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LEONE E UN RIFUGIO.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RIFUGIO </a:t>
            </a:r>
            <a:r>
              <a:rPr lang="it-IT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È 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GROSSO TRONCO TAGLIATO.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LUMACHE, STRISCIANDO LENTAMENTE, SI INFILANO SOTTO IL GROSSO TRONCO.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NON FANNO FATICA AD ENTRARE NEL TRONCO.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RIBELLE RIMANE FUORI DAL TRONCO E GUARDA LA SCIA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BAVA.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QUANDO SI SVEGLIANO DAL LETARGO, (LE LUMACHE) TROVANO I FIORI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DENTE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LEONE.</a:t>
            </a:r>
            <a:endParaRPr lang="it-IT" sz="175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>
                <a:latin typeface="Arial" pitchFamily="34" charset="0"/>
                <a:cs typeface="Arial" pitchFamily="34" charset="0"/>
              </a:rPr>
              <a:t>SECONDO</a:t>
            </a:r>
          </a:p>
          <a:p>
            <a:pPr algn="ctr"/>
            <a:r>
              <a:rPr lang="it-IT" sz="2800" dirty="0" smtClean="0">
                <a:latin typeface="Arial" pitchFamily="34" charset="0"/>
                <a:cs typeface="Arial" pitchFamily="34" charset="0"/>
              </a:rPr>
              <a:t>GRUPPO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LAVORO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magine 19" descr="RI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714356"/>
            <a:ext cx="4214842" cy="5514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PRIMO, SECONDO, TERZO</a:t>
            </a:r>
            <a:endParaRPr lang="it-IT" sz="30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gnaposto immagine 4" descr="prato-con-dente-di-leone-o-tarassaco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4202" r="4202"/>
          <a:stretch>
            <a:fillRect/>
          </a:stretch>
        </p:blipFill>
        <p:spPr>
          <a:xfrm>
            <a:off x="1607877" y="1571612"/>
            <a:ext cx="5697181" cy="4143404"/>
          </a:xfrm>
        </p:spPr>
      </p:pic>
      <p:sp>
        <p:nvSpPr>
          <p:cNvPr id="7" name="CasellaDiTesto 6"/>
          <p:cNvSpPr txBox="1"/>
          <p:nvPr/>
        </p:nvSpPr>
        <p:spPr>
          <a:xfrm>
            <a:off x="428596" y="578645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PRATO DEL DENTE </a:t>
            </a:r>
            <a:r>
              <a:rPr lang="it-IT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LEONE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28596" y="5643578"/>
            <a:ext cx="8286808" cy="571504"/>
          </a:xfrm>
        </p:spPr>
        <p:txBody>
          <a:bodyPr>
            <a:normAutofit/>
          </a:bodyPr>
          <a:lstStyle/>
          <a:p>
            <a:pPr algn="l"/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È UNA PIANTA </a:t>
            </a:r>
            <a:r>
              <a:rPr lang="it-IT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CALICANTO.</a:t>
            </a:r>
            <a:endParaRPr lang="it-IT" sz="2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gnaposto immagine 4" descr="CALICANTO INVERNALE - CHIMONANTHUS PRAECOX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515" b="1515"/>
          <a:stretch>
            <a:fillRect/>
          </a:stretch>
        </p:blipFill>
        <p:spPr>
          <a:xfrm>
            <a:off x="1071538" y="428604"/>
            <a:ext cx="6777680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>
                <a:latin typeface="Arial" pitchFamily="34" charset="0"/>
                <a:cs typeface="Arial" pitchFamily="34" charset="0"/>
              </a:rPr>
              <a:t>PRIMO GRUPPO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LAVORO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magine 19" descr="RI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714356"/>
            <a:ext cx="4214842" cy="5514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357158" y="4357694"/>
            <a:ext cx="8429684" cy="1890706"/>
          </a:xfrm>
        </p:spPr>
        <p:txBody>
          <a:bodyPr>
            <a:normAutofit/>
          </a:bodyPr>
          <a:lstStyle/>
          <a:p>
            <a:pPr algn="l"/>
            <a:r>
              <a:rPr lang="it-IT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SONO DELLE LUMACHE.</a:t>
            </a:r>
            <a:b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SONO DELLE LUMACHE VECCHIE E </a:t>
            </a:r>
            <a:r>
              <a:rPr lang="it-IT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C’È</a:t>
            </a:r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RIBELLE, UNA LUMACA GIOVANE.</a:t>
            </a:r>
            <a:endParaRPr lang="it-IT" sz="2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gnaposto immagine 4" descr="proprietà-della-bava-di-lumaca-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4453" r="4453"/>
          <a:stretch>
            <a:fillRect/>
          </a:stretch>
        </p:blipFill>
        <p:spPr>
          <a:xfrm>
            <a:off x="1357290" y="357166"/>
            <a:ext cx="6188317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357158" y="5429264"/>
            <a:ext cx="8429684" cy="642942"/>
          </a:xfrm>
        </p:spPr>
        <p:txBody>
          <a:bodyPr>
            <a:normAutofit/>
          </a:bodyPr>
          <a:lstStyle/>
          <a:p>
            <a:pPr algn="l"/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MANGIANO IL DENTE </a:t>
            </a:r>
            <a:r>
              <a:rPr lang="it-IT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LEONE.</a:t>
            </a:r>
            <a:endParaRPr lang="it-IT" sz="2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gnaposto immagine 4" descr="dente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3009" b="3009"/>
          <a:stretch>
            <a:fillRect/>
          </a:stretch>
        </p:blipFill>
        <p:spPr>
          <a:xfrm>
            <a:off x="1285852" y="357166"/>
            <a:ext cx="6715172" cy="4883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85720" y="5029200"/>
            <a:ext cx="8643998" cy="1219200"/>
          </a:xfrm>
        </p:spPr>
        <p:txBody>
          <a:bodyPr>
            <a:normAutofit/>
          </a:bodyPr>
          <a:lstStyle/>
          <a:p>
            <a:pPr algn="l"/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RIBELLE INCONTRA UN GUFO SOPRA AD UN ALBERO.</a:t>
            </a:r>
            <a:endParaRPr lang="it-IT" sz="2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gu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57166"/>
            <a:ext cx="3178570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28596" y="4857760"/>
            <a:ext cx="8358246" cy="1390640"/>
          </a:xfrm>
        </p:spPr>
        <p:txBody>
          <a:bodyPr>
            <a:normAutofit/>
          </a:bodyPr>
          <a:lstStyle/>
          <a:p>
            <a:pPr algn="l"/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RIBELLE INCONTRA MEMORIA.</a:t>
            </a:r>
            <a:b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TARTARUGA SI MUOVE LENTA.</a:t>
            </a:r>
            <a:endParaRPr lang="it-IT" sz="2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tartarug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85794"/>
            <a:ext cx="6974606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QUARTO</a:t>
            </a:r>
            <a:endParaRPr lang="it-IT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643050"/>
            <a:ext cx="3931528" cy="30718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28596" y="4786322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RIBELLE INCONTRA MEMORIA.</a:t>
            </a:r>
            <a:b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MEMORIA È UNA TARTARUGA.</a:t>
            </a:r>
            <a:b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SOPRA LA TARTARUGA </a:t>
            </a:r>
            <a:r>
              <a:rPr lang="it-IT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C’È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LUMACA.</a:t>
            </a:r>
            <a:b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VANNO AD ESPLORARE IL PRATO.</a:t>
            </a:r>
            <a:r>
              <a:rPr lang="it-IT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it-IT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QUINTO</a:t>
            </a:r>
            <a:endParaRPr lang="it-IT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500174"/>
            <a:ext cx="3041426" cy="322325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5720" y="4714884"/>
            <a:ext cx="850112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RIBELLE HA PAURA, MEMORIA NON HA PAURA.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RIBELLE HA PAURA E MOMORIA È TRANQUILLA.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RIBELLE HA PAURA PERCHÈ LE SUE AMICHE SONO IN PERICOLO.</a:t>
            </a:r>
          </a:p>
          <a:p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RIBELLE E MEMORIA ARRIVANO ALLA FINE DEL PRATO, DOVE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C’È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STRADA. VEDONO UN’AUTO. 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GLI UMANI METTONO IN PERICOLO GLI ANIMALI.</a:t>
            </a:r>
            <a:endParaRPr lang="it-IT" sz="175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SESTO</a:t>
            </a:r>
            <a:endParaRPr lang="it-IT" dirty="0"/>
          </a:p>
        </p:txBody>
      </p:sp>
      <p:pic>
        <p:nvPicPr>
          <p:cNvPr id="5" name="Immagine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500174"/>
            <a:ext cx="2414408" cy="267362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5720" y="4143380"/>
            <a:ext cx="850112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RIBELLE VEDE CHE MEMORIA NON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C’È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PIÙ E HA PRESO LA STRADA OPPOSTA AL CALICANTO.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SONO RIBELLE E DELLE FORMICHE.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FORMICHE CAMMINANO VERSO LA CASA, PORTANO UNA FOGLIA DA MANGIARE.</a:t>
            </a:r>
          </a:p>
          <a:p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RIBELLE VEDE LA REGINA DELLE FORMICHE. 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FORMICHE 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SCAPPANO PERCHÉ 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HANNO PAURA.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FORMICHE RINGRAZIANO 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RIBELLE 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PERCHÉ LE AVVERTE DEL PERICOLO.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it-IT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00136"/>
          </a:xfrm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SETTIMO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endParaRPr lang="it-IT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3" y="1543036"/>
            <a:ext cx="2357454" cy="31718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85720" y="4714884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VECCHIE NON CREDONO A RIBELLE.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SI ARRAMPICANO SOPRA AD UNA PIANTA.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GIOVANI CREDONO A RIBELLE DOPO CHE SI SONO ARRAMPICATE SUL CALICANTO.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SCAPPANO E RIBELLE LE GUIDA.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ABBANDONANO LE FOGLIE DEL DENTE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LEONE.</a:t>
            </a:r>
            <a:endParaRPr lang="it-IT" sz="175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OTTAVO</a:t>
            </a:r>
            <a:endParaRPr lang="it-IT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714488"/>
            <a:ext cx="2961950" cy="364333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1472" y="5500702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SEGUONO RIBELLE.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NONO</a:t>
            </a:r>
            <a:endParaRPr lang="it-IT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500174"/>
            <a:ext cx="2047545" cy="33575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7158" y="485776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SONO VICINE ALLA STRADA.</a:t>
            </a:r>
            <a:b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MANGIANO LE FOGLIE VICINO ALLA STRADA. </a:t>
            </a:r>
            <a:b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FOGLIE SONO CATTIVE.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PRIMO, SECONDO, TERZO</a:t>
            </a:r>
            <a:endParaRPr lang="it-IT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gnaposto immagine 4" descr="prato-con-dente-di-leone-o-tarassaco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4202" r="4202"/>
          <a:stretch>
            <a:fillRect/>
          </a:stretch>
        </p:blipFill>
        <p:spPr>
          <a:xfrm>
            <a:off x="2000232" y="1643050"/>
            <a:ext cx="5224458" cy="3799606"/>
          </a:xfrm>
        </p:spPr>
      </p:pic>
      <p:sp>
        <p:nvSpPr>
          <p:cNvPr id="6" name="CasellaDiTesto 5"/>
          <p:cNvSpPr txBox="1"/>
          <p:nvPr/>
        </p:nvSpPr>
        <p:spPr>
          <a:xfrm>
            <a:off x="500034" y="550070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SONO DELLE LUMACHE CHE VIVONO NEL PAESE DEL DENTE </a:t>
            </a:r>
            <a:r>
              <a:rPr lang="it-IT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LEONE.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DECIMO</a:t>
            </a:r>
            <a:endParaRPr lang="it-IT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714488"/>
            <a:ext cx="5295039" cy="328614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7158" y="528638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SONO  SOTTO AD UNA FOGLIA.</a:t>
            </a:r>
            <a:b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SONO AL RIPARO.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UNDICESIMO</a:t>
            </a:r>
            <a:endParaRPr lang="it-IT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571612"/>
            <a:ext cx="2369334" cy="357304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4282" y="5214950"/>
            <a:ext cx="871543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ENTRANO NEL TRONCO GRAZIE AD UNA APERTURA.</a:t>
            </a:r>
            <a:endParaRPr lang="it-IT" sz="1750" dirty="0" smtClean="0">
              <a:solidFill>
                <a:srgbClr val="002060"/>
              </a:solidFill>
            </a:endParaRPr>
          </a:p>
          <a:p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SONO NEL NUOVO PAESE DEL DENTE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LEONE.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SCIVOLANO E LASCIANO LA SCIA.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ALL’OMBRA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SONO LE FOGLIE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DENTE </a:t>
            </a:r>
            <a:r>
              <a:rPr lang="it-IT" sz="17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LEONE.</a:t>
            </a:r>
            <a:br>
              <a:rPr lang="it-IT" sz="17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it-IT" sz="175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FONTI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Le fotografie utilizzate per i capitoli 1, 2, 3 sono tratte dal web.</a:t>
            </a:r>
          </a:p>
          <a:p>
            <a:pPr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Le illustrazioni utilizzate per i capitoli 4, 5, 6, 7, 8, 9, 10, 11 sono tratte dal romanzo “Storia di una lumaca che scoprì l’importanza della lentezza” di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Luis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Sepúlveda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85720" y="5029200"/>
            <a:ext cx="8572560" cy="1219200"/>
          </a:xfrm>
        </p:spPr>
        <p:txBody>
          <a:bodyPr>
            <a:normAutofit/>
          </a:bodyPr>
          <a:lstStyle/>
          <a:p>
            <a:pPr algn="l"/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VIVONO SOTTO AL CALICANTO.</a:t>
            </a:r>
            <a:endParaRPr lang="it-IT" sz="2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gnaposto immagine 4" descr="CALICANTO INVERNALE - CHIMONANTHUS PRAECOX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515" b="1515"/>
          <a:stretch>
            <a:fillRect/>
          </a:stretch>
        </p:blipFill>
        <p:spPr>
          <a:xfrm>
            <a:off x="1214414" y="357166"/>
            <a:ext cx="6777680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proprietà-della-bava-di-lumaca-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4453" r="4453"/>
          <a:stretch>
            <a:fillRect/>
          </a:stretch>
        </p:blipFill>
        <p:spPr>
          <a:xfrm>
            <a:off x="1571604" y="571480"/>
            <a:ext cx="5956561" cy="4331695"/>
          </a:xfrm>
        </p:spPr>
      </p:pic>
      <p:sp>
        <p:nvSpPr>
          <p:cNvPr id="6" name="CasellaDiTesto 5"/>
          <p:cNvSpPr txBox="1"/>
          <p:nvPr/>
        </p:nvSpPr>
        <p:spPr>
          <a:xfrm>
            <a:off x="285720" y="528638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NEL PAESE DEL DENTE </a:t>
            </a:r>
            <a:r>
              <a:rPr lang="it-IT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LEONE VIVONO LE LUMACHE VECCHIE E LE LUMACHE GIOVANI.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357158" y="5029200"/>
            <a:ext cx="8501122" cy="1219200"/>
          </a:xfrm>
        </p:spPr>
        <p:txBody>
          <a:bodyPr>
            <a:normAutofit/>
          </a:bodyPr>
          <a:lstStyle/>
          <a:p>
            <a:pPr algn="l"/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LUMACHE MANGIANO LE FOGLIE DEL DENTE </a:t>
            </a:r>
            <a:r>
              <a:rPr lang="it-IT" sz="24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LEONE.</a:t>
            </a:r>
            <a:endParaRPr lang="it-IT" sz="2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gnaposto immagine 4" descr="dente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3009" b="3009"/>
          <a:stretch>
            <a:fillRect/>
          </a:stretch>
        </p:blipFill>
        <p:spPr>
          <a:xfrm>
            <a:off x="1571604" y="500042"/>
            <a:ext cx="628654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357158" y="4857760"/>
            <a:ext cx="8429684" cy="1390650"/>
          </a:xfrm>
        </p:spPr>
        <p:txBody>
          <a:bodyPr>
            <a:noAutofit/>
          </a:bodyPr>
          <a:lstStyle/>
          <a:p>
            <a:pPr algn="l"/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GUFO È SU UN ALBERO.</a:t>
            </a:r>
            <a:b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GUFO PARLA ALLA LUMACA DEI MOTIVI DELLA LENTEZZA.</a:t>
            </a:r>
            <a:b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GUFO AIUTA LA LUMACA.</a:t>
            </a:r>
            <a:endParaRPr lang="it-IT" sz="2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gu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122" y="357166"/>
            <a:ext cx="2922234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00034" y="5143512"/>
            <a:ext cx="8215370" cy="92869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it-IT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TARTARUGA SI CHIAMA MEMORIA.</a:t>
            </a:r>
            <a:endParaRPr lang="it-IT" sz="2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tartarug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8027376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571612"/>
            <a:ext cx="4571544" cy="35719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5721" y="4786321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LUMACA INCONTRA LA TARTARUGA MEMORIA.</a:t>
            </a:r>
            <a:b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LUMACA E LA TARTARUGA FANNO INSIEME UN VIAGGIO.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1538" y="28572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CAPITOLO QUARTO</a:t>
            </a:r>
            <a:endParaRPr lang="it-IT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559</TotalTime>
  <Words>378</Words>
  <PresentationFormat>Presentazione su schermo (4:3)</PresentationFormat>
  <Paragraphs>60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Città</vt:lpstr>
      <vt:lpstr>Diapositiva 1</vt:lpstr>
      <vt:lpstr>Diapositiva 2</vt:lpstr>
      <vt:lpstr>CAPITOLO PRIMO, SECONDO, TERZO</vt:lpstr>
      <vt:lpstr>LE LUMACHE VIVONO SOTTO AL CALICANTO.</vt:lpstr>
      <vt:lpstr>Diapositiva 5</vt:lpstr>
      <vt:lpstr>LE LUMACHE MANGIANO LE FOGLIE DEL DENTE DI LEONE.</vt:lpstr>
      <vt:lpstr>IL GUFO È SU UN ALBERO. IL GUFO PARLA ALLA LUMACA DEI MOTIVI DELLA LENTEZZA. IL GUFO AIUTA LA LUMACA.</vt:lpstr>
      <vt:lpstr>LA TARTARUGA SI CHIAMA MEMORIA.</vt:lpstr>
      <vt:lpstr>Diapositiva 9</vt:lpstr>
      <vt:lpstr>Diapositiva 10</vt:lpstr>
      <vt:lpstr>Diapositiva 11</vt:lpstr>
      <vt:lpstr>CAPITOLO SETTIMO</vt:lpstr>
      <vt:lpstr>CAPITOLO OTTAVO</vt:lpstr>
      <vt:lpstr>CAPITOLO NONO</vt:lpstr>
      <vt:lpstr>CAPITOLO DECIMO</vt:lpstr>
      <vt:lpstr>CAPITOLO UNDICESIMO</vt:lpstr>
      <vt:lpstr>Diapositiva 17</vt:lpstr>
      <vt:lpstr>CAPITOLO PRIMO, SECONDO, TERZO</vt:lpstr>
      <vt:lpstr>È UNA PIANTA DI CALICANTO.</vt:lpstr>
      <vt:lpstr>CI SONO DELLE LUMACHE. CI SONO DELLE LUMACHE VECCHIE E C’È RIBELLE, UNA LUMACA GIOVANE.</vt:lpstr>
      <vt:lpstr>LE LUMACHE MANGIANO IL DENTE DI LEONE.</vt:lpstr>
      <vt:lpstr>RIBELLE INCONTRA UN GUFO SOPRA AD UN ALBERO.</vt:lpstr>
      <vt:lpstr>RIBELLE INCONTRA MEMORIA. LA TARTARUGA SI MUOVE LENTA.</vt:lpstr>
      <vt:lpstr>CAPITOLO QUARTO</vt:lpstr>
      <vt:lpstr>CAPITOLO QUINTO</vt:lpstr>
      <vt:lpstr>CAPITOLO SESTO</vt:lpstr>
      <vt:lpstr>CAPITOLO SETTIMO </vt:lpstr>
      <vt:lpstr>CAPITOLO OTTAVO</vt:lpstr>
      <vt:lpstr>CAPITOLO NONO</vt:lpstr>
      <vt:lpstr>CAPITOLO DECIMO</vt:lpstr>
      <vt:lpstr>CAPITOLO UNDICESIMO</vt:lpstr>
      <vt:lpstr>FONTI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</dc:creator>
  <cp:lastModifiedBy>v</cp:lastModifiedBy>
  <cp:revision>19</cp:revision>
  <dcterms:created xsi:type="dcterms:W3CDTF">2020-05-14T22:24:49Z</dcterms:created>
  <dcterms:modified xsi:type="dcterms:W3CDTF">2020-06-23T10:06:11Z</dcterms:modified>
</cp:coreProperties>
</file>