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0d3b59b9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0d3b59b9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d3b59b9e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d3b59b9e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d3b59b9e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0d3b59b9e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d3b59b9e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d3b59b9e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d3b59b9e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d3b59b9e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d3b59b9e3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d3b59b9e3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d3b59b9e3_2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d3b59b9e3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24.jpg"/><Relationship Id="rId5" Type="http://schemas.openxmlformats.org/officeDocument/2006/relationships/image" Target="../media/image16.jpg"/><Relationship Id="rId6" Type="http://schemas.openxmlformats.org/officeDocument/2006/relationships/image" Target="../media/image20.jpg"/><Relationship Id="rId7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Relationship Id="rId6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4.jpg"/><Relationship Id="rId5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3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21.jpg"/><Relationship Id="rId6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75075" y="485925"/>
            <a:ext cx="2818500" cy="1998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40">
                <a:solidFill>
                  <a:srgbClr val="595959"/>
                </a:solidFill>
              </a:rPr>
              <a:t> </a:t>
            </a:r>
            <a:r>
              <a:rPr b="1" lang="it" sz="3040">
                <a:solidFill>
                  <a:schemeClr val="accent4"/>
                </a:solidFill>
              </a:rPr>
              <a:t>SCUOLA INFANZIA REGINA MARGHERITA AZZIO  201</a:t>
            </a:r>
            <a:endParaRPr b="1" sz="3040">
              <a:solidFill>
                <a:schemeClr val="accent4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156463" y="1572450"/>
            <a:ext cx="2818500" cy="1998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40">
                <a:solidFill>
                  <a:schemeClr val="accent4"/>
                </a:solidFill>
              </a:rPr>
              <a:t>ANNO SCOLASTICO 2024/2025</a:t>
            </a:r>
            <a:endParaRPr b="1" sz="304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137850" y="2660600"/>
            <a:ext cx="2818500" cy="1998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5754" r="7582" t="0"/>
          <a:stretch/>
        </p:blipFill>
        <p:spPr>
          <a:xfrm>
            <a:off x="6184413" y="2760275"/>
            <a:ext cx="2725376" cy="17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131125" y="732225"/>
            <a:ext cx="2705400" cy="3008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accent4"/>
                </a:solidFill>
              </a:rPr>
              <a:t>OTTOBRE</a:t>
            </a:r>
            <a:endParaRPr b="1" sz="2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accent4"/>
                </a:solidFill>
              </a:rPr>
              <a:t>202</a:t>
            </a:r>
            <a:r>
              <a:rPr b="1" lang="it" sz="2400">
                <a:solidFill>
                  <a:schemeClr val="accent4"/>
                </a:solidFill>
              </a:rPr>
              <a:t>4</a:t>
            </a:r>
            <a:endParaRPr b="1" sz="2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accent4"/>
                </a:solidFill>
              </a:rPr>
              <a:t>NEL NOSTRO GIARDINO E NEL NOSTRO ORTO…</a:t>
            </a:r>
            <a:endParaRPr b="1" sz="2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accent4"/>
                </a:solidFill>
              </a:rPr>
              <a:t>TANTI TESORI!</a:t>
            </a:r>
            <a:endParaRPr b="1" sz="2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240">
              <a:solidFill>
                <a:schemeClr val="accent4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86925" y="307425"/>
            <a:ext cx="1881900" cy="78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b="1" lang="it" sz="2540">
                <a:solidFill>
                  <a:schemeClr val="accent4"/>
                </a:solidFill>
              </a:rPr>
              <a:t>PILASTRO</a:t>
            </a:r>
            <a:r>
              <a:rPr b="1" lang="it" sz="2540">
                <a:solidFill>
                  <a:srgbClr val="38761D"/>
                </a:solidFill>
              </a:rPr>
              <a:t> </a:t>
            </a:r>
            <a:endParaRPr sz="2600">
              <a:solidFill>
                <a:srgbClr val="595959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65625" y="3741000"/>
            <a:ext cx="2524500" cy="78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b="1" lang="it" sz="2540">
                <a:solidFill>
                  <a:srgbClr val="FF9900"/>
                </a:solidFill>
              </a:rPr>
              <a:t>BIODIVERSITÀ</a:t>
            </a:r>
            <a:endParaRPr sz="2600">
              <a:solidFill>
                <a:srgbClr val="FF9900"/>
              </a:solidFill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174775" y="1094025"/>
            <a:ext cx="314400" cy="2646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6325500" y="447250"/>
            <a:ext cx="2339100" cy="78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FF9900"/>
                </a:solidFill>
              </a:rPr>
              <a:t>AGENDA 2030</a:t>
            </a:r>
            <a:endParaRPr b="1" sz="2400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38761D"/>
                </a:solidFill>
              </a:rPr>
              <a:t> 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229575" y="2571750"/>
            <a:ext cx="2705400" cy="2248500"/>
          </a:xfrm>
          <a:prstGeom prst="rect">
            <a:avLst/>
          </a:prstGeom>
          <a:solidFill>
            <a:srgbClr val="93F467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>
                <a:solidFill>
                  <a:srgbClr val="000000"/>
                </a:solidFill>
                <a:highlight>
                  <a:srgbClr val="93F467"/>
                </a:highlight>
              </a:rPr>
              <a:t>Proteggere, ripristinare e promuovere l'uso sostenibile degli ecosistemi</a:t>
            </a:r>
            <a:endParaRPr sz="1800">
              <a:solidFill>
                <a:srgbClr val="000000"/>
              </a:solidFill>
              <a:highlight>
                <a:srgbClr val="93F467"/>
              </a:highlight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7132" l="0" r="13621" t="0"/>
          <a:stretch/>
        </p:blipFill>
        <p:spPr>
          <a:xfrm>
            <a:off x="7062850" y="2624100"/>
            <a:ext cx="1038850" cy="1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7337850" y="1289713"/>
            <a:ext cx="314400" cy="1281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 title="20241011_124215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" y="311150"/>
            <a:ext cx="4842967" cy="36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819975" y="2971825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3384550" y="3063850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3632225" y="2571750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4370950" y="3063850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 title="20241011_124218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9667" y="152400"/>
            <a:ext cx="3881933" cy="29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7226295" y="2070125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6781800" y="1905025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7620000" y="1905025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7340550" y="1905025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7505725" y="1905025"/>
            <a:ext cx="114264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3352800" y="2857550"/>
            <a:ext cx="177768" cy="11426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5" title="20241011_124254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3772">
            <a:off x="4741366" y="3254351"/>
            <a:ext cx="2366469" cy="177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 title="20241011_124422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2000" y="3454398"/>
            <a:ext cx="1879598" cy="14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 title="20241011_124926.heic"/>
          <p:cNvPicPr preferRelativeResize="0"/>
          <p:nvPr/>
        </p:nvPicPr>
        <p:blipFill rotWithShape="1">
          <a:blip r:embed="rId7">
            <a:alphaModFix/>
          </a:blip>
          <a:srcRect b="8998" l="17734" r="21467" t="17178"/>
          <a:stretch/>
        </p:blipFill>
        <p:spPr>
          <a:xfrm>
            <a:off x="127000" y="3279763"/>
            <a:ext cx="1931392" cy="175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 title="20241011_124457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25" y="1946350"/>
            <a:ext cx="4146698" cy="31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 title="20241011_124536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074" y="117575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 title="20241011_124718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871" y="117575"/>
            <a:ext cx="2665098" cy="355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 title="20241011_124542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3524" y="3262427"/>
            <a:ext cx="2235203" cy="167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 title="20241011_130057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00" y="372825"/>
            <a:ext cx="6086574" cy="456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 title="20241011_130122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2025" y="489425"/>
            <a:ext cx="2510802" cy="188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 title="20241011_130201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2025" y="2936425"/>
            <a:ext cx="2510802" cy="188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title="IMG_20241011_134040.jpg"/>
          <p:cNvPicPr preferRelativeResize="0"/>
          <p:nvPr/>
        </p:nvPicPr>
        <p:blipFill rotWithShape="1">
          <a:blip r:embed="rId3">
            <a:alphaModFix/>
          </a:blip>
          <a:srcRect b="0" l="0" r="0" t="11979"/>
          <a:stretch/>
        </p:blipFill>
        <p:spPr>
          <a:xfrm rot="-877204">
            <a:off x="477764" y="308095"/>
            <a:ext cx="2303024" cy="452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title="20241011_130023.heic"/>
          <p:cNvPicPr preferRelativeResize="0"/>
          <p:nvPr/>
        </p:nvPicPr>
        <p:blipFill rotWithShape="1">
          <a:blip r:embed="rId4">
            <a:alphaModFix/>
          </a:blip>
          <a:srcRect b="0" l="14617" r="0" t="12296"/>
          <a:stretch/>
        </p:blipFill>
        <p:spPr>
          <a:xfrm>
            <a:off x="4206225" y="-1"/>
            <a:ext cx="3945902" cy="30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title="IMG_20241011_13443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904764" y="1350975"/>
            <a:ext cx="230302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 title="IMG_20241017_1206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25" y="152400"/>
            <a:ext cx="2166548" cy="483870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19" title="IMG_20241017_12063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273" y="152400"/>
            <a:ext cx="2166548" cy="483870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19" title="IMG_20241017_12061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541413" y="1583424"/>
            <a:ext cx="1983925" cy="4430828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19"/>
          <p:cNvSpPr txBox="1"/>
          <p:nvPr/>
        </p:nvSpPr>
        <p:spPr>
          <a:xfrm>
            <a:off x="2489475" y="235125"/>
            <a:ext cx="408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2489475" y="573150"/>
            <a:ext cx="4087800" cy="119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FF9900"/>
                </a:solidFill>
              </a:rPr>
              <a:t>DALL’ORTO </a:t>
            </a:r>
            <a:endParaRPr b="1" sz="2400">
              <a:solidFill>
                <a:srgbClr val="FF99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400">
                <a:solidFill>
                  <a:srgbClr val="FF9900"/>
                </a:solidFill>
              </a:rPr>
              <a:t>ALLA TAVOLA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F467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 title="20241017_121114.jpg"/>
          <p:cNvPicPr preferRelativeResize="0"/>
          <p:nvPr/>
        </p:nvPicPr>
        <p:blipFill rotWithShape="1">
          <a:blip r:embed="rId3">
            <a:alphaModFix/>
          </a:blip>
          <a:srcRect b="19322" l="0" r="0" t="0"/>
          <a:stretch/>
        </p:blipFill>
        <p:spPr>
          <a:xfrm>
            <a:off x="345871" y="152400"/>
            <a:ext cx="3381404" cy="272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 title="20241017_12112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1750" y="2673837"/>
            <a:ext cx="2995749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 title="20241017_121137.jpg"/>
          <p:cNvPicPr preferRelativeResize="0"/>
          <p:nvPr/>
        </p:nvPicPr>
        <p:blipFill rotWithShape="1">
          <a:blip r:embed="rId5">
            <a:alphaModFix/>
          </a:blip>
          <a:srcRect b="0" l="0" r="0" t="4516"/>
          <a:stretch/>
        </p:blipFill>
        <p:spPr>
          <a:xfrm>
            <a:off x="4418894" y="152400"/>
            <a:ext cx="2857105" cy="27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20241017_12114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475" y="3007253"/>
            <a:ext cx="3543577" cy="1992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