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0d2af32f5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0d2af32f5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d2af32f5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d2af32f5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d3a2d0bdc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d3a2d0bdc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d3a2d0bdc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d3a2d0bdc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0ee7ed0951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0ee7ed0951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e6f34d13c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e6f34d13c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0ee7ed0951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0ee7ed0951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Relationship Id="rId4" Type="http://schemas.openxmlformats.org/officeDocument/2006/relationships/image" Target="../media/image17.jpg"/><Relationship Id="rId5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8.jpg"/><Relationship Id="rId10" Type="http://schemas.openxmlformats.org/officeDocument/2006/relationships/image" Target="../media/image9.jpg"/><Relationship Id="rId9" Type="http://schemas.openxmlformats.org/officeDocument/2006/relationships/image" Target="../media/image19.jpg"/><Relationship Id="rId5" Type="http://schemas.openxmlformats.org/officeDocument/2006/relationships/image" Target="../media/image6.jpg"/><Relationship Id="rId6" Type="http://schemas.openxmlformats.org/officeDocument/2006/relationships/image" Target="../media/image15.jpg"/><Relationship Id="rId7" Type="http://schemas.openxmlformats.org/officeDocument/2006/relationships/image" Target="../media/image12.jpg"/><Relationship Id="rId8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20.jpg"/><Relationship Id="rId5" Type="http://schemas.openxmlformats.org/officeDocument/2006/relationships/image" Target="../media/image7.jpg"/><Relationship Id="rId6" Type="http://schemas.openxmlformats.org/officeDocument/2006/relationships/image" Target="../media/image14.jpg"/><Relationship Id="rId7" Type="http://schemas.openxmlformats.org/officeDocument/2006/relationships/image" Target="../media/image24.jpg"/><Relationship Id="rId8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21.jpg"/><Relationship Id="rId5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33.jpg"/><Relationship Id="rId7" Type="http://schemas.openxmlformats.org/officeDocument/2006/relationships/image" Target="../media/image32.jpg"/><Relationship Id="rId8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34.jpg"/><Relationship Id="rId5" Type="http://schemas.openxmlformats.org/officeDocument/2006/relationships/image" Target="../media/image28.jpg"/><Relationship Id="rId6" Type="http://schemas.openxmlformats.org/officeDocument/2006/relationships/image" Target="../media/image36.jpg"/><Relationship Id="rId7" Type="http://schemas.openxmlformats.org/officeDocument/2006/relationships/image" Target="../media/image31.jpg"/><Relationship Id="rId8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7F07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6137850" y="2660600"/>
            <a:ext cx="2818500" cy="1998600"/>
          </a:xfrm>
          <a:prstGeom prst="rect">
            <a:avLst/>
          </a:prstGeom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75075" y="485925"/>
            <a:ext cx="2818500" cy="1998600"/>
          </a:xfrm>
          <a:prstGeom prst="rect">
            <a:avLst/>
          </a:prstGeom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it" sz="3040"/>
              <a:t> </a:t>
            </a:r>
            <a:r>
              <a:rPr b="1" lang="it" sz="3040">
                <a:solidFill>
                  <a:srgbClr val="38761D"/>
                </a:solidFill>
              </a:rPr>
              <a:t>SCUOLA INFANZIA REGINA MARGHERITA AZZIO  201</a:t>
            </a:r>
            <a:endParaRPr b="1" sz="3040">
              <a:solidFill>
                <a:srgbClr val="38761D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56463" y="1572450"/>
            <a:ext cx="2818500" cy="1998600"/>
          </a:xfrm>
          <a:prstGeom prst="rect">
            <a:avLst/>
          </a:prstGeom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b="1" lang="it" sz="3040">
                <a:solidFill>
                  <a:srgbClr val="38761D"/>
                </a:solidFill>
              </a:rPr>
              <a:t>ANNO SCOLASTICO 2024/2025</a:t>
            </a:r>
            <a:endParaRPr b="1" sz="304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t/>
            </a:r>
            <a:endParaRPr b="1" sz="3040">
              <a:solidFill>
                <a:srgbClr val="38761D"/>
              </a:solidFill>
            </a:endParaRPr>
          </a:p>
        </p:txBody>
      </p:sp>
      <p:cxnSp>
        <p:nvCxnSpPr>
          <p:cNvPr id="57" name="Google Shape;57;p13"/>
          <p:cNvCxnSpPr/>
          <p:nvPr/>
        </p:nvCxnSpPr>
        <p:spPr>
          <a:xfrm flipH="1" rot="10800000">
            <a:off x="911125" y="2513075"/>
            <a:ext cx="1219800" cy="1704600"/>
          </a:xfrm>
          <a:prstGeom prst="straightConnector1">
            <a:avLst/>
          </a:prstGeom>
          <a:noFill/>
          <a:ln cap="flat" cmpd="sng" w="38100">
            <a:solidFill>
              <a:srgbClr val="66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" name="Google Shape;58;p13"/>
          <p:cNvCxnSpPr>
            <a:stCxn id="55" idx="3"/>
          </p:cNvCxnSpPr>
          <p:nvPr/>
        </p:nvCxnSpPr>
        <p:spPr>
          <a:xfrm flipH="1" rot="10800000">
            <a:off x="2993575" y="161625"/>
            <a:ext cx="871200" cy="1323600"/>
          </a:xfrm>
          <a:prstGeom prst="straightConnector1">
            <a:avLst/>
          </a:prstGeom>
          <a:noFill/>
          <a:ln cap="flat" cmpd="sng" w="38100">
            <a:solidFill>
              <a:srgbClr val="783F0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" name="Google Shape;59;p13"/>
          <p:cNvCxnSpPr/>
          <p:nvPr/>
        </p:nvCxnSpPr>
        <p:spPr>
          <a:xfrm>
            <a:off x="5878275" y="161650"/>
            <a:ext cx="2630700" cy="2513100"/>
          </a:xfrm>
          <a:prstGeom prst="straightConnector1">
            <a:avLst/>
          </a:prstGeom>
          <a:noFill/>
          <a:ln cap="flat" cmpd="sng" w="28575">
            <a:solidFill>
              <a:srgbClr val="5B0F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File:Castagne... - panoramio.jpg - Wikipedia" id="60" name="Google Shape;60;p13"/>
          <p:cNvPicPr preferRelativeResize="0"/>
          <p:nvPr/>
        </p:nvPicPr>
        <p:blipFill rotWithShape="1">
          <a:blip r:embed="rId3">
            <a:alphaModFix/>
          </a:blip>
          <a:srcRect b="9411" l="18065" r="20880" t="17914"/>
          <a:stretch/>
        </p:blipFill>
        <p:spPr>
          <a:xfrm rot="-1344424">
            <a:off x="6756337" y="351625"/>
            <a:ext cx="1909476" cy="170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4">
            <a:alphaModFix/>
          </a:blip>
          <a:srcRect b="0" l="5754" r="7582" t="0"/>
          <a:stretch/>
        </p:blipFill>
        <p:spPr>
          <a:xfrm>
            <a:off x="6184413" y="2760275"/>
            <a:ext cx="2725376" cy="17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7F07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idx="4294967295" type="subTitle"/>
          </p:nvPr>
        </p:nvSpPr>
        <p:spPr>
          <a:xfrm>
            <a:off x="704504" y="307422"/>
            <a:ext cx="1710000" cy="786600"/>
          </a:xfrm>
          <a:prstGeom prst="rect">
            <a:avLst/>
          </a:prstGeom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b="1" lang="it" sz="2540">
                <a:solidFill>
                  <a:srgbClr val="38761D"/>
                </a:solidFill>
              </a:rPr>
              <a:t>PILASTRI </a:t>
            </a:r>
            <a:endParaRPr sz="2600"/>
          </a:p>
        </p:txBody>
      </p:sp>
      <p:sp>
        <p:nvSpPr>
          <p:cNvPr id="67" name="Google Shape;67;p14"/>
          <p:cNvSpPr txBox="1"/>
          <p:nvPr>
            <p:ph idx="4294967295" type="subTitle"/>
          </p:nvPr>
        </p:nvSpPr>
        <p:spPr>
          <a:xfrm>
            <a:off x="6325500" y="447250"/>
            <a:ext cx="2339100" cy="786600"/>
          </a:xfrm>
          <a:prstGeom prst="rect">
            <a:avLst/>
          </a:prstGeom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400">
                <a:solidFill>
                  <a:srgbClr val="38761D"/>
                </a:solidFill>
              </a:rPr>
              <a:t>AGENDA 2030</a:t>
            </a:r>
            <a:endParaRPr b="1" sz="2400">
              <a:solidFill>
                <a:srgbClr val="38761D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 sz="2400">
                <a:solidFill>
                  <a:srgbClr val="38761D"/>
                </a:solidFill>
              </a:rPr>
              <a:t> </a:t>
            </a:r>
            <a:endParaRPr sz="2400"/>
          </a:p>
        </p:txBody>
      </p:sp>
      <p:sp>
        <p:nvSpPr>
          <p:cNvPr id="68" name="Google Shape;68;p14"/>
          <p:cNvSpPr txBox="1"/>
          <p:nvPr>
            <p:ph idx="4294967295" type="subTitle"/>
          </p:nvPr>
        </p:nvSpPr>
        <p:spPr>
          <a:xfrm>
            <a:off x="5856913" y="1936725"/>
            <a:ext cx="1281900" cy="3093600"/>
          </a:xfrm>
          <a:prstGeom prst="rect">
            <a:avLst/>
          </a:prstGeom>
          <a:solidFill>
            <a:srgbClr val="F27F07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40C28"/>
              </a:solidFill>
              <a:highlight>
                <a:srgbClr val="D3E3FD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40C28"/>
              </a:solidFill>
              <a:highlight>
                <a:srgbClr val="D3E3FD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40C28"/>
              </a:solidFill>
              <a:highlight>
                <a:srgbClr val="D3E3FD"/>
              </a:highlight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00">
                <a:solidFill>
                  <a:schemeClr val="dk1"/>
                </a:solidFill>
                <a:highlight>
                  <a:srgbClr val="F27F07"/>
                </a:highlight>
              </a:rPr>
              <a:t>Proteggere, ripristinare e promuovere l'uso sostenibile degli ecosistemi</a:t>
            </a:r>
            <a:endParaRPr>
              <a:solidFill>
                <a:schemeClr val="dk1"/>
              </a:solidFill>
              <a:highlight>
                <a:srgbClr val="F27F07"/>
              </a:highlight>
            </a:endParaRPr>
          </a:p>
        </p:txBody>
      </p:sp>
      <p:sp>
        <p:nvSpPr>
          <p:cNvPr id="69" name="Google Shape;69;p14"/>
          <p:cNvSpPr txBox="1"/>
          <p:nvPr>
            <p:ph idx="4294967295" type="subTitle"/>
          </p:nvPr>
        </p:nvSpPr>
        <p:spPr>
          <a:xfrm>
            <a:off x="2988300" y="150900"/>
            <a:ext cx="2705400" cy="1584600"/>
          </a:xfrm>
          <a:prstGeom prst="rect">
            <a:avLst/>
          </a:prstGeom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400">
                <a:solidFill>
                  <a:srgbClr val="38761D"/>
                </a:solidFill>
              </a:rPr>
              <a:t>OTTOBRE</a:t>
            </a:r>
            <a:endParaRPr b="1" sz="240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400">
                <a:solidFill>
                  <a:srgbClr val="38761D"/>
                </a:solidFill>
              </a:rPr>
              <a:t>2024</a:t>
            </a:r>
            <a:endParaRPr b="1" sz="2400">
              <a:solidFill>
                <a:srgbClr val="38761D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640">
                <a:solidFill>
                  <a:srgbClr val="38761D"/>
                </a:solidFill>
              </a:rPr>
              <a:t>PASSEGGIATA </a:t>
            </a:r>
            <a:r>
              <a:rPr b="1" lang="it" sz="2240">
                <a:solidFill>
                  <a:srgbClr val="38761D"/>
                </a:solidFill>
              </a:rPr>
              <a:t>NEL BOSCO</a:t>
            </a:r>
            <a:endParaRPr b="1" sz="2240">
              <a:solidFill>
                <a:srgbClr val="38761D"/>
              </a:solidFill>
            </a:endParaRPr>
          </a:p>
        </p:txBody>
      </p:sp>
      <p:sp>
        <p:nvSpPr>
          <p:cNvPr id="70" name="Google Shape;70;p14"/>
          <p:cNvSpPr txBox="1"/>
          <p:nvPr>
            <p:ph idx="4294967295" type="subTitle"/>
          </p:nvPr>
        </p:nvSpPr>
        <p:spPr>
          <a:xfrm>
            <a:off x="1446200" y="2813613"/>
            <a:ext cx="2339100" cy="786600"/>
          </a:xfrm>
          <a:prstGeom prst="rect">
            <a:avLst/>
          </a:prstGeom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540">
                <a:solidFill>
                  <a:srgbClr val="38761D"/>
                </a:solidFill>
              </a:rPr>
              <a:t>MOBILITÀ SOSTENIBILE</a:t>
            </a:r>
            <a:endParaRPr sz="2600"/>
          </a:p>
        </p:txBody>
      </p:sp>
      <p:sp>
        <p:nvSpPr>
          <p:cNvPr id="71" name="Google Shape;71;p14"/>
          <p:cNvSpPr txBox="1"/>
          <p:nvPr>
            <p:ph idx="4294967295" type="subTitle"/>
          </p:nvPr>
        </p:nvSpPr>
        <p:spPr>
          <a:xfrm>
            <a:off x="229600" y="4049600"/>
            <a:ext cx="2524500" cy="786600"/>
          </a:xfrm>
          <a:prstGeom prst="rect">
            <a:avLst/>
          </a:prstGeom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" sz="2540">
                <a:solidFill>
                  <a:srgbClr val="38761D"/>
                </a:solidFill>
              </a:rPr>
              <a:t>BIODIVERSITÀ</a:t>
            </a:r>
            <a:endParaRPr sz="2600"/>
          </a:p>
        </p:txBody>
      </p:sp>
      <p:sp>
        <p:nvSpPr>
          <p:cNvPr id="72" name="Google Shape;72;p14"/>
          <p:cNvSpPr/>
          <p:nvPr/>
        </p:nvSpPr>
        <p:spPr>
          <a:xfrm>
            <a:off x="2100100" y="1094025"/>
            <a:ext cx="314400" cy="1719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704500" y="1094025"/>
            <a:ext cx="314400" cy="2955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b="7132" l="0" r="13621" t="0"/>
          <a:stretch/>
        </p:blipFill>
        <p:spPr>
          <a:xfrm>
            <a:off x="5978450" y="2013300"/>
            <a:ext cx="1038850" cy="1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/>
          <p:nvPr/>
        </p:nvSpPr>
        <p:spPr>
          <a:xfrm>
            <a:off x="6540875" y="1233850"/>
            <a:ext cx="314400" cy="6909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 txBox="1"/>
          <p:nvPr>
            <p:ph idx="4294967295" type="subTitle"/>
          </p:nvPr>
        </p:nvSpPr>
        <p:spPr>
          <a:xfrm>
            <a:off x="7631600" y="1735500"/>
            <a:ext cx="1281900" cy="3294900"/>
          </a:xfrm>
          <a:prstGeom prst="rect">
            <a:avLst/>
          </a:prstGeom>
          <a:solidFill>
            <a:srgbClr val="F27F07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27F07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27F07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27F07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27F07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27F07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rgbClr val="F27F07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rgbClr val="F27F07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400">
                <a:solidFill>
                  <a:schemeClr val="dk1"/>
                </a:solidFill>
                <a:highlight>
                  <a:srgbClr val="F27F07"/>
                </a:highlight>
              </a:rPr>
              <a:t>Rendere le città e gli insediamenti umani inclusivi, sicuri, duraturi e sostenibili</a:t>
            </a:r>
            <a:endParaRPr sz="1400">
              <a:solidFill>
                <a:schemeClr val="dk1"/>
              </a:solidFill>
              <a:highlight>
                <a:srgbClr val="F27F07"/>
              </a:highlight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40C28"/>
              </a:solidFill>
              <a:highlight>
                <a:srgbClr val="D3E3FD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40C28"/>
              </a:solidFill>
              <a:highlight>
                <a:srgbClr val="D3E3FD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040C28"/>
              </a:solidFill>
              <a:highlight>
                <a:srgbClr val="D3E3FD"/>
              </a:highlight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highlight>
                <a:srgbClr val="FF9900"/>
              </a:highlight>
            </a:endParaRPr>
          </a:p>
        </p:txBody>
      </p:sp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4095" y="1811575"/>
            <a:ext cx="1116900" cy="1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8249575" y="1233850"/>
            <a:ext cx="314400" cy="5016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4"/>
          <p:cNvSpPr/>
          <p:nvPr/>
        </p:nvSpPr>
        <p:spPr>
          <a:xfrm rot="5403277">
            <a:off x="2530845" y="431549"/>
            <a:ext cx="314700" cy="5313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 flipH="1" rot="-5403277">
            <a:off x="5852250" y="539350"/>
            <a:ext cx="314700" cy="602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6AA84F"/>
          </a:solidFill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7F07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 title="20241025_111939.heic"/>
          <p:cNvPicPr preferRelativeResize="0"/>
          <p:nvPr/>
        </p:nvPicPr>
        <p:blipFill rotWithShape="1">
          <a:blip r:embed="rId3">
            <a:alphaModFix/>
          </a:blip>
          <a:srcRect b="1066" l="12180" r="11067" t="2816"/>
          <a:stretch/>
        </p:blipFill>
        <p:spPr>
          <a:xfrm rot="-5400000">
            <a:off x="6557227" y="2670626"/>
            <a:ext cx="2102523" cy="2696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" name="Google Shape;86;p15"/>
          <p:cNvCxnSpPr/>
          <p:nvPr/>
        </p:nvCxnSpPr>
        <p:spPr>
          <a:xfrm>
            <a:off x="3571050" y="73475"/>
            <a:ext cx="2659800" cy="4423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p15"/>
          <p:cNvCxnSpPr/>
          <p:nvPr/>
        </p:nvCxnSpPr>
        <p:spPr>
          <a:xfrm flipH="1" rot="10800000">
            <a:off x="5922375" y="485075"/>
            <a:ext cx="3130200" cy="27186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8" name="Google Shape;88;p15" title="20241025_132814.heic"/>
          <p:cNvPicPr preferRelativeResize="0"/>
          <p:nvPr/>
        </p:nvPicPr>
        <p:blipFill rotWithShape="1">
          <a:blip r:embed="rId4">
            <a:alphaModFix/>
          </a:blip>
          <a:srcRect b="0" l="2382" r="4194" t="0"/>
          <a:stretch/>
        </p:blipFill>
        <p:spPr>
          <a:xfrm rot="-5400000">
            <a:off x="5504614" y="-182587"/>
            <a:ext cx="2748099" cy="323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 title="IMG-20241022-WA0005.jpg"/>
          <p:cNvPicPr preferRelativeResize="0"/>
          <p:nvPr/>
        </p:nvPicPr>
        <p:blipFill rotWithShape="1">
          <a:blip r:embed="rId5">
            <a:alphaModFix/>
          </a:blip>
          <a:srcRect b="0" l="14736" r="31561" t="0"/>
          <a:stretch/>
        </p:blipFill>
        <p:spPr>
          <a:xfrm>
            <a:off x="279200" y="593975"/>
            <a:ext cx="4746724" cy="3955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15"/>
          <p:cNvCxnSpPr/>
          <p:nvPr/>
        </p:nvCxnSpPr>
        <p:spPr>
          <a:xfrm>
            <a:off x="14700" y="2321925"/>
            <a:ext cx="2028000" cy="2527800"/>
          </a:xfrm>
          <a:prstGeom prst="straightConnector1">
            <a:avLst/>
          </a:prstGeom>
          <a:noFill/>
          <a:ln cap="flat" cmpd="sng" w="38100">
            <a:solidFill>
              <a:srgbClr val="5B0F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7F07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 title="20241022_114018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6850" y="2170350"/>
            <a:ext cx="2101098" cy="280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 title="20241022_113429.heic"/>
          <p:cNvPicPr preferRelativeResize="0"/>
          <p:nvPr/>
        </p:nvPicPr>
        <p:blipFill rotWithShape="1">
          <a:blip r:embed="rId4">
            <a:alphaModFix/>
          </a:blip>
          <a:srcRect b="10857" l="0" r="0" t="0"/>
          <a:stretch/>
        </p:blipFill>
        <p:spPr>
          <a:xfrm>
            <a:off x="144925" y="181795"/>
            <a:ext cx="2191699" cy="260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 title="20241022_113735.jpg"/>
          <p:cNvPicPr preferRelativeResize="0"/>
          <p:nvPr/>
        </p:nvPicPr>
        <p:blipFill rotWithShape="1">
          <a:blip r:embed="rId5">
            <a:alphaModFix/>
          </a:blip>
          <a:srcRect b="0" l="0" r="0" t="3670"/>
          <a:stretch/>
        </p:blipFill>
        <p:spPr>
          <a:xfrm>
            <a:off x="4658175" y="102875"/>
            <a:ext cx="2101098" cy="269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 title="20241022_11344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9500" y="2170333"/>
            <a:ext cx="2101098" cy="2801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 title="20241025_112134.heic"/>
          <p:cNvPicPr preferRelativeResize="0"/>
          <p:nvPr/>
        </p:nvPicPr>
        <p:blipFill rotWithShape="1">
          <a:blip r:embed="rId7">
            <a:alphaModFix/>
          </a:blip>
          <a:srcRect b="1938" l="3831" r="14120" t="2550"/>
          <a:stretch/>
        </p:blipFill>
        <p:spPr>
          <a:xfrm rot="-5400000">
            <a:off x="183701" y="2814225"/>
            <a:ext cx="2086799" cy="224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 title="20241025_112045.heic"/>
          <p:cNvPicPr preferRelativeResize="0"/>
          <p:nvPr/>
        </p:nvPicPr>
        <p:blipFill rotWithShape="1">
          <a:blip r:embed="rId8">
            <a:alphaModFix/>
          </a:blip>
          <a:srcRect b="2602" l="13689" r="10679" t="3111"/>
          <a:stretch/>
        </p:blipFill>
        <p:spPr>
          <a:xfrm rot="-5400000">
            <a:off x="4639925" y="2888200"/>
            <a:ext cx="2137600" cy="21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 title="20241025_112034.heic"/>
          <p:cNvPicPr preferRelativeResize="0"/>
          <p:nvPr/>
        </p:nvPicPr>
        <p:blipFill rotWithShape="1">
          <a:blip r:embed="rId9">
            <a:alphaModFix/>
          </a:blip>
          <a:srcRect b="3456" l="3759" r="6722" t="3111"/>
          <a:stretch/>
        </p:blipFill>
        <p:spPr>
          <a:xfrm rot="-5400000">
            <a:off x="7016962" y="-21786"/>
            <a:ext cx="1881549" cy="213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 title="20241025_111955.heic"/>
          <p:cNvPicPr preferRelativeResize="0"/>
          <p:nvPr/>
        </p:nvPicPr>
        <p:blipFill rotWithShape="1">
          <a:blip r:embed="rId10">
            <a:alphaModFix/>
          </a:blip>
          <a:srcRect b="4603" l="3651" r="7711" t="4247"/>
          <a:stretch/>
        </p:blipFill>
        <p:spPr>
          <a:xfrm rot="-5400000">
            <a:off x="2633401" y="120150"/>
            <a:ext cx="1816525" cy="1939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7F07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7" title="20241022_104909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334084" y="2159113"/>
            <a:ext cx="2475825" cy="33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 title="20241022_10472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70650">
            <a:off x="5502449" y="181500"/>
            <a:ext cx="3510097" cy="2632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 title="20241022_10471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169">
            <a:off x="111001" y="181499"/>
            <a:ext cx="3510099" cy="263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 title="20241025_132558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031807">
            <a:off x="6477373" y="2964682"/>
            <a:ext cx="2103780" cy="208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 title="20241025_132744.heic"/>
          <p:cNvPicPr preferRelativeResize="0"/>
          <p:nvPr/>
        </p:nvPicPr>
        <p:blipFill rotWithShape="1">
          <a:blip r:embed="rId7">
            <a:alphaModFix/>
          </a:blip>
          <a:srcRect b="0" l="16923" r="7593" t="0"/>
          <a:stretch/>
        </p:blipFill>
        <p:spPr>
          <a:xfrm rot="-5656717">
            <a:off x="438331" y="2912603"/>
            <a:ext cx="2109036" cy="218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 title="20241025_132715.heic"/>
          <p:cNvPicPr preferRelativeResize="0"/>
          <p:nvPr/>
        </p:nvPicPr>
        <p:blipFill rotWithShape="1">
          <a:blip r:embed="rId8">
            <a:alphaModFix/>
          </a:blip>
          <a:srcRect b="0" l="0" r="8642" t="0"/>
          <a:stretch/>
        </p:blipFill>
        <p:spPr>
          <a:xfrm rot="-5400000">
            <a:off x="3411038" y="268387"/>
            <a:ext cx="2321925" cy="202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7F07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 title="20241022_104925.jpg"/>
          <p:cNvPicPr preferRelativeResize="0"/>
          <p:nvPr/>
        </p:nvPicPr>
        <p:blipFill rotWithShape="1">
          <a:blip r:embed="rId3">
            <a:alphaModFix/>
          </a:blip>
          <a:srcRect b="10833" l="0" r="0" t="0"/>
          <a:stretch/>
        </p:blipFill>
        <p:spPr>
          <a:xfrm>
            <a:off x="857650" y="3076825"/>
            <a:ext cx="2892698" cy="19344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18" name="Google Shape;118;p18"/>
          <p:cNvCxnSpPr/>
          <p:nvPr/>
        </p:nvCxnSpPr>
        <p:spPr>
          <a:xfrm>
            <a:off x="646600" y="338000"/>
            <a:ext cx="6436500" cy="4467300"/>
          </a:xfrm>
          <a:prstGeom prst="straightConnector1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9" name="Google Shape;119;p18" title="20241022_11172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576" y="176333"/>
            <a:ext cx="2028050" cy="270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 title="20241022_112418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7500" y="690700"/>
            <a:ext cx="4406577" cy="3306551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7F07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9" title="20241022_11444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0901" y="2837350"/>
            <a:ext cx="1616125" cy="215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 title="20241022_11422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2675" y="2764949"/>
            <a:ext cx="1724724" cy="229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 title="20241022_114320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1400" y="2435150"/>
            <a:ext cx="1917777" cy="255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 title="20241025_132646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377888" y="2295538"/>
            <a:ext cx="2491924" cy="283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 title="20241022_105647.heic"/>
          <p:cNvPicPr preferRelativeResize="0"/>
          <p:nvPr/>
        </p:nvPicPr>
        <p:blipFill rotWithShape="1">
          <a:blip r:embed="rId7">
            <a:alphaModFix/>
          </a:blip>
          <a:srcRect b="0" l="0" r="0" t="8357"/>
          <a:stretch/>
        </p:blipFill>
        <p:spPr>
          <a:xfrm>
            <a:off x="1309500" y="196476"/>
            <a:ext cx="3135099" cy="215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 title="20241022_105625.jpg"/>
          <p:cNvPicPr preferRelativeResize="0"/>
          <p:nvPr/>
        </p:nvPicPr>
        <p:blipFill rotWithShape="1">
          <a:blip r:embed="rId8">
            <a:alphaModFix/>
          </a:blip>
          <a:srcRect b="0" l="14639" r="0" t="0"/>
          <a:stretch/>
        </p:blipFill>
        <p:spPr>
          <a:xfrm>
            <a:off x="5790150" y="154725"/>
            <a:ext cx="2836250" cy="249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7F07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/>
        </p:nvSpPr>
        <p:spPr>
          <a:xfrm>
            <a:off x="149950" y="155850"/>
            <a:ext cx="2847600" cy="1276800"/>
          </a:xfrm>
          <a:prstGeom prst="rect">
            <a:avLst/>
          </a:prstGeom>
          <a:noFill/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b="1" lang="it" sz="2540">
                <a:solidFill>
                  <a:srgbClr val="38761D"/>
                </a:solidFill>
              </a:rPr>
              <a:t>SANA MERENDA KM 0</a:t>
            </a:r>
            <a:endParaRPr/>
          </a:p>
        </p:txBody>
      </p:sp>
      <p:pic>
        <p:nvPicPr>
          <p:cNvPr id="136" name="Google Shape;136;p20" title="20241025_123212.heic"/>
          <p:cNvPicPr preferRelativeResize="0"/>
          <p:nvPr/>
        </p:nvPicPr>
        <p:blipFill rotWithShape="1">
          <a:blip r:embed="rId3">
            <a:alphaModFix/>
          </a:blip>
          <a:srcRect b="0" l="30829" r="0" t="0"/>
          <a:stretch/>
        </p:blipFill>
        <p:spPr>
          <a:xfrm>
            <a:off x="76199" y="1671025"/>
            <a:ext cx="2847601" cy="308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 title="20241025_123249.heic"/>
          <p:cNvPicPr preferRelativeResize="0"/>
          <p:nvPr/>
        </p:nvPicPr>
        <p:blipFill rotWithShape="1">
          <a:blip r:embed="rId4">
            <a:alphaModFix/>
          </a:blip>
          <a:srcRect b="37106" l="0" r="23809" t="0"/>
          <a:stretch/>
        </p:blipFill>
        <p:spPr>
          <a:xfrm>
            <a:off x="3086100" y="95650"/>
            <a:ext cx="1836227" cy="202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 title="20241025_123329.heic"/>
          <p:cNvPicPr preferRelativeResize="0"/>
          <p:nvPr/>
        </p:nvPicPr>
        <p:blipFill rotWithShape="1">
          <a:blip r:embed="rId5">
            <a:alphaModFix/>
          </a:blip>
          <a:srcRect b="17715" l="14854" r="22598" t="0"/>
          <a:stretch/>
        </p:blipFill>
        <p:spPr>
          <a:xfrm>
            <a:off x="7122486" y="155850"/>
            <a:ext cx="1926364" cy="1900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 title="20241025_123437.heic"/>
          <p:cNvPicPr preferRelativeResize="0"/>
          <p:nvPr/>
        </p:nvPicPr>
        <p:blipFill rotWithShape="1">
          <a:blip r:embed="rId6">
            <a:alphaModFix/>
          </a:blip>
          <a:srcRect b="0" l="22978" r="9736" t="0"/>
          <a:stretch/>
        </p:blipFill>
        <p:spPr>
          <a:xfrm>
            <a:off x="6828575" y="2748075"/>
            <a:ext cx="1926374" cy="2147236"/>
          </a:xfrm>
          <a:prstGeom prst="rect">
            <a:avLst/>
          </a:prstGeom>
          <a:noFill/>
          <a:ln cap="flat" cmpd="sng" w="19050">
            <a:solidFill>
              <a:srgbClr val="66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20" title="20241025_123706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69187" y="2766436"/>
            <a:ext cx="2814003" cy="2110502"/>
          </a:xfrm>
          <a:prstGeom prst="rect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20" title="20241025_123231.heic"/>
          <p:cNvPicPr preferRelativeResize="0"/>
          <p:nvPr/>
        </p:nvPicPr>
        <p:blipFill rotWithShape="1">
          <a:blip r:embed="rId8">
            <a:alphaModFix/>
          </a:blip>
          <a:srcRect b="25904" l="28331" r="30145" t="37142"/>
          <a:stretch/>
        </p:blipFill>
        <p:spPr>
          <a:xfrm>
            <a:off x="5010875" y="431025"/>
            <a:ext cx="2023050" cy="135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